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3891200" cy="32918400"/>
  <p:notesSz cx="6858000" cy="9144000"/>
  <p:defaultTextStyle>
    <a:defPPr>
      <a:defRPr lang="en-US"/>
    </a:defPPr>
    <a:lvl1pPr algn="l" defTabSz="3133541" rtl="0" fontAlgn="base">
      <a:spcBef>
        <a:spcPct val="0"/>
      </a:spcBef>
      <a:spcAft>
        <a:spcPct val="0"/>
      </a:spcAft>
      <a:defRPr sz="6200" kern="1200">
        <a:solidFill>
          <a:schemeClr val="tx1"/>
        </a:solidFill>
        <a:latin typeface="Arial" charset="0"/>
        <a:ea typeface="+mn-ea"/>
        <a:cs typeface="+mn-cs"/>
      </a:defRPr>
    </a:lvl1pPr>
    <a:lvl2pPr marL="1566771" indent="-1109597" algn="l" defTabSz="3133541" rtl="0" fontAlgn="base">
      <a:spcBef>
        <a:spcPct val="0"/>
      </a:spcBef>
      <a:spcAft>
        <a:spcPct val="0"/>
      </a:spcAft>
      <a:defRPr sz="6200" kern="1200">
        <a:solidFill>
          <a:schemeClr val="tx1"/>
        </a:solidFill>
        <a:latin typeface="Arial" charset="0"/>
        <a:ea typeface="+mn-ea"/>
        <a:cs typeface="+mn-cs"/>
      </a:defRPr>
    </a:lvl2pPr>
    <a:lvl3pPr marL="3133541" indent="-2219195" algn="l" defTabSz="3133541" rtl="0" fontAlgn="base">
      <a:spcBef>
        <a:spcPct val="0"/>
      </a:spcBef>
      <a:spcAft>
        <a:spcPct val="0"/>
      </a:spcAft>
      <a:defRPr sz="6200" kern="1200">
        <a:solidFill>
          <a:schemeClr val="tx1"/>
        </a:solidFill>
        <a:latin typeface="Arial" charset="0"/>
        <a:ea typeface="+mn-ea"/>
        <a:cs typeface="+mn-cs"/>
      </a:defRPr>
    </a:lvl3pPr>
    <a:lvl4pPr marL="4701898" indent="-3330379" algn="l" defTabSz="3133541" rtl="0" fontAlgn="base">
      <a:spcBef>
        <a:spcPct val="0"/>
      </a:spcBef>
      <a:spcAft>
        <a:spcPct val="0"/>
      </a:spcAft>
      <a:defRPr sz="6200" kern="1200">
        <a:solidFill>
          <a:schemeClr val="tx1"/>
        </a:solidFill>
        <a:latin typeface="Arial" charset="0"/>
        <a:ea typeface="+mn-ea"/>
        <a:cs typeface="+mn-cs"/>
      </a:defRPr>
    </a:lvl4pPr>
    <a:lvl5pPr marL="6268669" indent="-4439977" algn="l" defTabSz="3133541" rtl="0" fontAlgn="base">
      <a:spcBef>
        <a:spcPct val="0"/>
      </a:spcBef>
      <a:spcAft>
        <a:spcPct val="0"/>
      </a:spcAft>
      <a:defRPr sz="6200" kern="1200">
        <a:solidFill>
          <a:schemeClr val="tx1"/>
        </a:solidFill>
        <a:latin typeface="Arial" charset="0"/>
        <a:ea typeface="+mn-ea"/>
        <a:cs typeface="+mn-cs"/>
      </a:defRPr>
    </a:lvl5pPr>
    <a:lvl6pPr marL="2285866" algn="l" defTabSz="914346" rtl="0" eaLnBrk="1" latinLnBrk="0" hangingPunct="1">
      <a:defRPr sz="6200" kern="1200">
        <a:solidFill>
          <a:schemeClr val="tx1"/>
        </a:solidFill>
        <a:latin typeface="Arial" charset="0"/>
        <a:ea typeface="+mn-ea"/>
        <a:cs typeface="+mn-cs"/>
      </a:defRPr>
    </a:lvl6pPr>
    <a:lvl7pPr marL="2743039" algn="l" defTabSz="914346" rtl="0" eaLnBrk="1" latinLnBrk="0" hangingPunct="1">
      <a:defRPr sz="6200" kern="1200">
        <a:solidFill>
          <a:schemeClr val="tx1"/>
        </a:solidFill>
        <a:latin typeface="Arial" charset="0"/>
        <a:ea typeface="+mn-ea"/>
        <a:cs typeface="+mn-cs"/>
      </a:defRPr>
    </a:lvl7pPr>
    <a:lvl8pPr marL="3200212" algn="l" defTabSz="914346" rtl="0" eaLnBrk="1" latinLnBrk="0" hangingPunct="1">
      <a:defRPr sz="6200" kern="1200">
        <a:solidFill>
          <a:schemeClr val="tx1"/>
        </a:solidFill>
        <a:latin typeface="Arial" charset="0"/>
        <a:ea typeface="+mn-ea"/>
        <a:cs typeface="+mn-cs"/>
      </a:defRPr>
    </a:lvl8pPr>
    <a:lvl9pPr marL="3657385" algn="l" defTabSz="914346" rtl="0" eaLnBrk="1" latinLnBrk="0" hangingPunct="1">
      <a:defRPr sz="6200"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10368">
          <p15:clr>
            <a:srgbClr val="A4A3A4"/>
          </p15:clr>
        </p15:guide>
        <p15:guide id="2" pos="138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goedek" initials="kdg"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696"/>
    <a:srgbClr val="A18F3E"/>
    <a:srgbClr val="0045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8925" autoAdjust="0"/>
  </p:normalViewPr>
  <p:slideViewPr>
    <p:cSldViewPr>
      <p:cViewPr>
        <p:scale>
          <a:sx n="25" d="100"/>
          <a:sy n="25" d="100"/>
        </p:scale>
        <p:origin x="-1242" y="-60"/>
      </p:cViewPr>
      <p:guideLst>
        <p:guide orient="horz" pos="10368"/>
        <p:guide pos="13824"/>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0289FA-5C8D-47D8-9AF4-5913895D4286}" type="datetimeFigureOut">
              <a:rPr lang="en-US" smtClean="0"/>
              <a:pPr/>
              <a:t>12/4/2014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6CD70C-2E8E-49A7-BA2C-C0D26D39C4C7}" type="slidenum">
              <a:rPr lang="en-US" smtClean="0"/>
              <a:pPr/>
              <a:t>‹#›</a:t>
            </a:fld>
            <a:endParaRPr lang="en-US" dirty="0"/>
          </a:p>
        </p:txBody>
      </p:sp>
    </p:spTree>
    <p:extLst>
      <p:ext uri="{BB962C8B-B14F-4D97-AF65-F5344CB8AC3E}">
        <p14:creationId xmlns:p14="http://schemas.microsoft.com/office/powerpoint/2010/main" val="620869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6CD70C-2E8E-49A7-BA2C-C0D26D39C4C7}" type="slidenum">
              <a:rPr lang="en-US" smtClean="0"/>
              <a:pPr/>
              <a:t>1</a:t>
            </a:fld>
            <a:endParaRPr lang="en-US" dirty="0"/>
          </a:p>
        </p:txBody>
      </p:sp>
    </p:spTree>
    <p:extLst>
      <p:ext uri="{BB962C8B-B14F-4D97-AF65-F5344CB8AC3E}">
        <p14:creationId xmlns:p14="http://schemas.microsoft.com/office/powerpoint/2010/main" val="2766827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5"/>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1567418" indent="0" algn="ctr">
              <a:buNone/>
              <a:defRPr>
                <a:solidFill>
                  <a:schemeClr val="tx1">
                    <a:tint val="75000"/>
                  </a:schemeClr>
                </a:solidFill>
              </a:defRPr>
            </a:lvl2pPr>
            <a:lvl3pPr marL="3134835" indent="0" algn="ctr">
              <a:buNone/>
              <a:defRPr>
                <a:solidFill>
                  <a:schemeClr val="tx1">
                    <a:tint val="75000"/>
                  </a:schemeClr>
                </a:solidFill>
              </a:defRPr>
            </a:lvl3pPr>
            <a:lvl4pPr marL="4702255" indent="0" algn="ctr">
              <a:buNone/>
              <a:defRPr>
                <a:solidFill>
                  <a:schemeClr val="tx1">
                    <a:tint val="75000"/>
                  </a:schemeClr>
                </a:solidFill>
              </a:defRPr>
            </a:lvl4pPr>
            <a:lvl5pPr marL="6269672" indent="0" algn="ctr">
              <a:buNone/>
              <a:defRPr>
                <a:solidFill>
                  <a:schemeClr val="tx1">
                    <a:tint val="75000"/>
                  </a:schemeClr>
                </a:solidFill>
              </a:defRPr>
            </a:lvl5pPr>
            <a:lvl6pPr marL="7837090" indent="0" algn="ctr">
              <a:buNone/>
              <a:defRPr>
                <a:solidFill>
                  <a:schemeClr val="tx1">
                    <a:tint val="75000"/>
                  </a:schemeClr>
                </a:solidFill>
              </a:defRPr>
            </a:lvl6pPr>
            <a:lvl7pPr marL="9404508" indent="0" algn="ctr">
              <a:buNone/>
              <a:defRPr>
                <a:solidFill>
                  <a:schemeClr val="tx1">
                    <a:tint val="75000"/>
                  </a:schemeClr>
                </a:solidFill>
              </a:defRPr>
            </a:lvl7pPr>
            <a:lvl8pPr marL="10971926" indent="0" algn="ctr">
              <a:buNone/>
              <a:defRPr>
                <a:solidFill>
                  <a:schemeClr val="tx1">
                    <a:tint val="75000"/>
                  </a:schemeClr>
                </a:solidFill>
              </a:defRPr>
            </a:lvl8pPr>
            <a:lvl9pPr marL="1253934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029158D-6B6E-4D78-93B6-6920100973F3}" type="datetimeFigureOut">
              <a:rPr lang="en-US"/>
              <a:pPr>
                <a:defRPr/>
              </a:pPr>
              <a:t>12/4/2014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271CC3F-1E9C-4E57-919F-E376A2C7E02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731B38-D9A0-43AB-B1CD-20127BEF1F38}" type="datetimeFigureOut">
              <a:rPr lang="en-US"/>
              <a:pPr>
                <a:defRPr/>
              </a:pPr>
              <a:t>12/4/2014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E91FA70-FEAA-44B9-BD3A-08B5307AAE2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4559081" y="4221482"/>
            <a:ext cx="35547304" cy="8987790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901953" y="4221482"/>
            <a:ext cx="105925617" cy="8987790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44B600C-B717-4D7C-9D39-7828C8496CC7}" type="datetimeFigureOut">
              <a:rPr lang="en-US"/>
              <a:pPr>
                <a:defRPr/>
              </a:pPr>
              <a:t>12/4/2014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642E031-644C-440F-864D-7B6C22A00FD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55D4687-38C3-4531-A6E9-6AB865D6205A}" type="datetimeFigureOut">
              <a:rPr lang="en-US"/>
              <a:pPr>
                <a:defRPr/>
              </a:pPr>
              <a:t>12/4/2014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23B9CE4-6753-42B8-8F48-A6E97CD4013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3"/>
            <a:ext cx="37307520" cy="6537960"/>
          </a:xfrm>
        </p:spPr>
        <p:txBody>
          <a:bodyPr anchor="t"/>
          <a:lstStyle>
            <a:lvl1pPr algn="l">
              <a:defRPr sz="137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3" y="13952226"/>
            <a:ext cx="37307520" cy="7200897"/>
          </a:xfrm>
        </p:spPr>
        <p:txBody>
          <a:bodyPr anchor="b"/>
          <a:lstStyle>
            <a:lvl1pPr marL="0" indent="0">
              <a:buNone/>
              <a:defRPr sz="6900">
                <a:solidFill>
                  <a:schemeClr val="tx1">
                    <a:tint val="75000"/>
                  </a:schemeClr>
                </a:solidFill>
              </a:defRPr>
            </a:lvl1pPr>
            <a:lvl2pPr marL="1567418" indent="0">
              <a:buNone/>
              <a:defRPr sz="6200">
                <a:solidFill>
                  <a:schemeClr val="tx1">
                    <a:tint val="75000"/>
                  </a:schemeClr>
                </a:solidFill>
              </a:defRPr>
            </a:lvl2pPr>
            <a:lvl3pPr marL="3134835" indent="0">
              <a:buNone/>
              <a:defRPr sz="5500">
                <a:solidFill>
                  <a:schemeClr val="tx1">
                    <a:tint val="75000"/>
                  </a:schemeClr>
                </a:solidFill>
              </a:defRPr>
            </a:lvl3pPr>
            <a:lvl4pPr marL="4702255" indent="0">
              <a:buNone/>
              <a:defRPr sz="4800">
                <a:solidFill>
                  <a:schemeClr val="tx1">
                    <a:tint val="75000"/>
                  </a:schemeClr>
                </a:solidFill>
              </a:defRPr>
            </a:lvl4pPr>
            <a:lvl5pPr marL="6269672" indent="0">
              <a:buNone/>
              <a:defRPr sz="4800">
                <a:solidFill>
                  <a:schemeClr val="tx1">
                    <a:tint val="75000"/>
                  </a:schemeClr>
                </a:solidFill>
              </a:defRPr>
            </a:lvl5pPr>
            <a:lvl6pPr marL="7837090" indent="0">
              <a:buNone/>
              <a:defRPr sz="4800">
                <a:solidFill>
                  <a:schemeClr val="tx1">
                    <a:tint val="75000"/>
                  </a:schemeClr>
                </a:solidFill>
              </a:defRPr>
            </a:lvl6pPr>
            <a:lvl7pPr marL="9404508" indent="0">
              <a:buNone/>
              <a:defRPr sz="4800">
                <a:solidFill>
                  <a:schemeClr val="tx1">
                    <a:tint val="75000"/>
                  </a:schemeClr>
                </a:solidFill>
              </a:defRPr>
            </a:lvl7pPr>
            <a:lvl8pPr marL="10971926" indent="0">
              <a:buNone/>
              <a:defRPr sz="4800">
                <a:solidFill>
                  <a:schemeClr val="tx1">
                    <a:tint val="75000"/>
                  </a:schemeClr>
                </a:solidFill>
              </a:defRPr>
            </a:lvl8pPr>
            <a:lvl9pPr marL="12539345" indent="0">
              <a:buNone/>
              <a:defRPr sz="4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DCD13D2-FBB1-4B8B-914B-8F8D5039E153}" type="datetimeFigureOut">
              <a:rPr lang="en-US"/>
              <a:pPr>
                <a:defRPr/>
              </a:pPr>
              <a:t>12/4/2014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04BDD1B-1EA8-45BB-B9D7-5F8C734133B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901944" y="24582123"/>
            <a:ext cx="70736456" cy="69517263"/>
          </a:xfrm>
        </p:spPr>
        <p:txBody>
          <a:bodyPr/>
          <a:lstStyle>
            <a:lvl1pPr>
              <a:defRPr sz="9600"/>
            </a:lvl1pPr>
            <a:lvl2pPr>
              <a:defRPr sz="8200"/>
            </a:lvl2pPr>
            <a:lvl3pPr>
              <a:defRPr sz="69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9369931" y="24582123"/>
            <a:ext cx="70736463" cy="69517263"/>
          </a:xfrm>
        </p:spPr>
        <p:txBody>
          <a:bodyPr/>
          <a:lstStyle>
            <a:lvl1pPr>
              <a:defRPr sz="9600"/>
            </a:lvl1pPr>
            <a:lvl2pPr>
              <a:defRPr sz="8200"/>
            </a:lvl2pPr>
            <a:lvl3pPr>
              <a:defRPr sz="69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8D31E0E-49E0-4EB1-9190-AEA9D3D452E8}" type="datetimeFigureOut">
              <a:rPr lang="en-US"/>
              <a:pPr>
                <a:defRPr/>
              </a:pPr>
              <a:t>12/4/2014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E52B582-4A62-433E-96E7-8A568324CB4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3"/>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1" y="7368543"/>
            <a:ext cx="19392904" cy="3070857"/>
          </a:xfrm>
        </p:spPr>
        <p:txBody>
          <a:bodyPr anchor="b"/>
          <a:lstStyle>
            <a:lvl1pPr marL="0" indent="0">
              <a:buNone/>
              <a:defRPr sz="8200" b="1"/>
            </a:lvl1pPr>
            <a:lvl2pPr marL="1567418" indent="0">
              <a:buNone/>
              <a:defRPr sz="6900" b="1"/>
            </a:lvl2pPr>
            <a:lvl3pPr marL="3134835" indent="0">
              <a:buNone/>
              <a:defRPr sz="6200" b="1"/>
            </a:lvl3pPr>
            <a:lvl4pPr marL="4702255" indent="0">
              <a:buNone/>
              <a:defRPr sz="5500" b="1"/>
            </a:lvl4pPr>
            <a:lvl5pPr marL="6269672" indent="0">
              <a:buNone/>
              <a:defRPr sz="5500" b="1"/>
            </a:lvl5pPr>
            <a:lvl6pPr marL="7837090" indent="0">
              <a:buNone/>
              <a:defRPr sz="5500" b="1"/>
            </a:lvl6pPr>
            <a:lvl7pPr marL="9404508" indent="0">
              <a:buNone/>
              <a:defRPr sz="5500" b="1"/>
            </a:lvl7pPr>
            <a:lvl8pPr marL="10971926" indent="0">
              <a:buNone/>
              <a:defRPr sz="5500" b="1"/>
            </a:lvl8pPr>
            <a:lvl9pPr marL="12539345" indent="0">
              <a:buNone/>
              <a:defRPr sz="5500" b="1"/>
            </a:lvl9pPr>
          </a:lstStyle>
          <a:p>
            <a:pPr lvl="0"/>
            <a:r>
              <a:rPr lang="en-US" smtClean="0"/>
              <a:t>Click to edit Master text styles</a:t>
            </a:r>
          </a:p>
        </p:txBody>
      </p:sp>
      <p:sp>
        <p:nvSpPr>
          <p:cNvPr id="4" name="Content Placeholder 3"/>
          <p:cNvSpPr>
            <a:spLocks noGrp="1"/>
          </p:cNvSpPr>
          <p:nvPr>
            <p:ph sz="half" idx="2"/>
          </p:nvPr>
        </p:nvSpPr>
        <p:spPr>
          <a:xfrm>
            <a:off x="2194561" y="10439400"/>
            <a:ext cx="19392904" cy="18966183"/>
          </a:xfrm>
        </p:spPr>
        <p:txBody>
          <a:bodyPr/>
          <a:lstStyle>
            <a:lvl1pPr>
              <a:defRPr sz="8200"/>
            </a:lvl1pPr>
            <a:lvl2pPr>
              <a:defRPr sz="6900"/>
            </a:lvl2pPr>
            <a:lvl3pPr>
              <a:defRPr sz="6200"/>
            </a:lvl3pPr>
            <a:lvl4pPr>
              <a:defRPr sz="5500"/>
            </a:lvl4pPr>
            <a:lvl5pPr>
              <a:defRPr sz="5500"/>
            </a:lvl5pPr>
            <a:lvl6pPr>
              <a:defRPr sz="5500"/>
            </a:lvl6pPr>
            <a:lvl7pPr>
              <a:defRPr sz="5500"/>
            </a:lvl7pPr>
            <a:lvl8pPr>
              <a:defRPr sz="5500"/>
            </a:lvl8pPr>
            <a:lvl9pPr>
              <a:defRPr sz="5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30" y="7368543"/>
            <a:ext cx="19400521" cy="3070857"/>
          </a:xfrm>
        </p:spPr>
        <p:txBody>
          <a:bodyPr anchor="b"/>
          <a:lstStyle>
            <a:lvl1pPr marL="0" indent="0">
              <a:buNone/>
              <a:defRPr sz="8200" b="1"/>
            </a:lvl1pPr>
            <a:lvl2pPr marL="1567418" indent="0">
              <a:buNone/>
              <a:defRPr sz="6900" b="1"/>
            </a:lvl2pPr>
            <a:lvl3pPr marL="3134835" indent="0">
              <a:buNone/>
              <a:defRPr sz="6200" b="1"/>
            </a:lvl3pPr>
            <a:lvl4pPr marL="4702255" indent="0">
              <a:buNone/>
              <a:defRPr sz="5500" b="1"/>
            </a:lvl4pPr>
            <a:lvl5pPr marL="6269672" indent="0">
              <a:buNone/>
              <a:defRPr sz="5500" b="1"/>
            </a:lvl5pPr>
            <a:lvl6pPr marL="7837090" indent="0">
              <a:buNone/>
              <a:defRPr sz="5500" b="1"/>
            </a:lvl6pPr>
            <a:lvl7pPr marL="9404508" indent="0">
              <a:buNone/>
              <a:defRPr sz="5500" b="1"/>
            </a:lvl7pPr>
            <a:lvl8pPr marL="10971926" indent="0">
              <a:buNone/>
              <a:defRPr sz="5500" b="1"/>
            </a:lvl8pPr>
            <a:lvl9pPr marL="12539345" indent="0">
              <a:buNone/>
              <a:defRPr sz="5500" b="1"/>
            </a:lvl9pPr>
          </a:lstStyle>
          <a:p>
            <a:pPr lvl="0"/>
            <a:r>
              <a:rPr lang="en-US" smtClean="0"/>
              <a:t>Click to edit Master text styles</a:t>
            </a:r>
          </a:p>
        </p:txBody>
      </p:sp>
      <p:sp>
        <p:nvSpPr>
          <p:cNvPr id="6" name="Content Placeholder 5"/>
          <p:cNvSpPr>
            <a:spLocks noGrp="1"/>
          </p:cNvSpPr>
          <p:nvPr>
            <p:ph sz="quarter" idx="4"/>
          </p:nvPr>
        </p:nvSpPr>
        <p:spPr>
          <a:xfrm>
            <a:off x="22296130" y="10439400"/>
            <a:ext cx="19400521" cy="18966183"/>
          </a:xfrm>
        </p:spPr>
        <p:txBody>
          <a:bodyPr/>
          <a:lstStyle>
            <a:lvl1pPr>
              <a:defRPr sz="8200"/>
            </a:lvl1pPr>
            <a:lvl2pPr>
              <a:defRPr sz="6900"/>
            </a:lvl2pPr>
            <a:lvl3pPr>
              <a:defRPr sz="6200"/>
            </a:lvl3pPr>
            <a:lvl4pPr>
              <a:defRPr sz="5500"/>
            </a:lvl4pPr>
            <a:lvl5pPr>
              <a:defRPr sz="5500"/>
            </a:lvl5pPr>
            <a:lvl6pPr>
              <a:defRPr sz="5500"/>
            </a:lvl6pPr>
            <a:lvl7pPr>
              <a:defRPr sz="5500"/>
            </a:lvl7pPr>
            <a:lvl8pPr>
              <a:defRPr sz="5500"/>
            </a:lvl8pPr>
            <a:lvl9pPr>
              <a:defRPr sz="5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4469AA2-567D-48F6-8009-8243608F5154}" type="datetimeFigureOut">
              <a:rPr lang="en-US"/>
              <a:pPr>
                <a:defRPr/>
              </a:pPr>
              <a:t>12/4/2014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BDEDECC6-D58F-4345-B1DF-D7F522F33F7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F9B013C-FA7E-4D5F-8D61-C9AF5DBE162E}" type="datetimeFigureOut">
              <a:rPr lang="en-US"/>
              <a:pPr>
                <a:defRPr/>
              </a:pPr>
              <a:t>12/4/2014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7A674F3-3B5E-4B1C-BBE0-3592E8C4216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09ED3E8-711D-4817-B45E-BDB8BE0A7238}" type="datetimeFigureOut">
              <a:rPr lang="en-US"/>
              <a:pPr>
                <a:defRPr/>
              </a:pPr>
              <a:t>12/4/2014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5544818-5BB0-475F-B3FB-6E5EC34FCC4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70" y="1310640"/>
            <a:ext cx="14439903" cy="5577840"/>
          </a:xfrm>
        </p:spPr>
        <p:txBody>
          <a:bodyPr anchor="b"/>
          <a:lstStyle>
            <a:lvl1pPr algn="l">
              <a:defRPr sz="6900" b="1"/>
            </a:lvl1pPr>
          </a:lstStyle>
          <a:p>
            <a:r>
              <a:rPr lang="en-US" smtClean="0"/>
              <a:t>Click to edit Master title style</a:t>
            </a:r>
            <a:endParaRPr lang="en-US"/>
          </a:p>
        </p:txBody>
      </p:sp>
      <p:sp>
        <p:nvSpPr>
          <p:cNvPr id="3" name="Content Placeholder 2"/>
          <p:cNvSpPr>
            <a:spLocks noGrp="1"/>
          </p:cNvSpPr>
          <p:nvPr>
            <p:ph idx="1"/>
          </p:nvPr>
        </p:nvSpPr>
        <p:spPr>
          <a:xfrm>
            <a:off x="17160241" y="1310643"/>
            <a:ext cx="24536400" cy="28094943"/>
          </a:xfrm>
        </p:spPr>
        <p:txBody>
          <a:bodyPr/>
          <a:lstStyle>
            <a:lvl1pPr>
              <a:defRPr sz="11000"/>
            </a:lvl1pPr>
            <a:lvl2pPr>
              <a:defRPr sz="9600"/>
            </a:lvl2pPr>
            <a:lvl3pPr>
              <a:defRPr sz="8200"/>
            </a:lvl3pPr>
            <a:lvl4pPr>
              <a:defRPr sz="6900"/>
            </a:lvl4pPr>
            <a:lvl5pPr>
              <a:defRPr sz="6900"/>
            </a:lvl5pPr>
            <a:lvl6pPr>
              <a:defRPr sz="6900"/>
            </a:lvl6pPr>
            <a:lvl7pPr>
              <a:defRPr sz="6900"/>
            </a:lvl7pPr>
            <a:lvl8pPr>
              <a:defRPr sz="6900"/>
            </a:lvl8pPr>
            <a:lvl9pPr>
              <a:defRPr sz="6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70" y="6888483"/>
            <a:ext cx="14439903" cy="22517103"/>
          </a:xfrm>
        </p:spPr>
        <p:txBody>
          <a:bodyPr/>
          <a:lstStyle>
            <a:lvl1pPr marL="0" indent="0">
              <a:buNone/>
              <a:defRPr sz="4800"/>
            </a:lvl1pPr>
            <a:lvl2pPr marL="1567418" indent="0">
              <a:buNone/>
              <a:defRPr sz="4100"/>
            </a:lvl2pPr>
            <a:lvl3pPr marL="3134835" indent="0">
              <a:buNone/>
              <a:defRPr sz="3400"/>
            </a:lvl3pPr>
            <a:lvl4pPr marL="4702255" indent="0">
              <a:buNone/>
              <a:defRPr sz="3100"/>
            </a:lvl4pPr>
            <a:lvl5pPr marL="6269672" indent="0">
              <a:buNone/>
              <a:defRPr sz="3100"/>
            </a:lvl5pPr>
            <a:lvl6pPr marL="7837090" indent="0">
              <a:buNone/>
              <a:defRPr sz="3100"/>
            </a:lvl6pPr>
            <a:lvl7pPr marL="9404508" indent="0">
              <a:buNone/>
              <a:defRPr sz="3100"/>
            </a:lvl7pPr>
            <a:lvl8pPr marL="10971926" indent="0">
              <a:buNone/>
              <a:defRPr sz="3100"/>
            </a:lvl8pPr>
            <a:lvl9pPr marL="12539345" indent="0">
              <a:buNone/>
              <a:defRPr sz="31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7296447-A170-413D-B320-9948716ECEDA}" type="datetimeFigureOut">
              <a:rPr lang="en-US"/>
              <a:pPr>
                <a:defRPr/>
              </a:pPr>
              <a:t>12/4/2014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84302A0-9B03-431D-8599-98F4424EF77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4" y="23042880"/>
            <a:ext cx="26334720" cy="2720343"/>
          </a:xfrm>
        </p:spPr>
        <p:txBody>
          <a:bodyPr anchor="b"/>
          <a:lstStyle>
            <a:lvl1pPr algn="l">
              <a:defRPr sz="6900" b="1"/>
            </a:lvl1pPr>
          </a:lstStyle>
          <a:p>
            <a:r>
              <a:rPr lang="en-US" smtClean="0"/>
              <a:t>Click to edit Master title style</a:t>
            </a:r>
            <a:endParaRPr lang="en-US"/>
          </a:p>
        </p:txBody>
      </p:sp>
      <p:sp>
        <p:nvSpPr>
          <p:cNvPr id="3" name="Picture Placeholder 2"/>
          <p:cNvSpPr>
            <a:spLocks noGrp="1"/>
          </p:cNvSpPr>
          <p:nvPr>
            <p:ph type="pic" idx="1"/>
          </p:nvPr>
        </p:nvSpPr>
        <p:spPr>
          <a:xfrm>
            <a:off x="8602984" y="2941320"/>
            <a:ext cx="26334720" cy="19751040"/>
          </a:xfrm>
        </p:spPr>
        <p:txBody>
          <a:bodyPr rtlCol="0">
            <a:normAutofit/>
          </a:bodyPr>
          <a:lstStyle>
            <a:lvl1pPr marL="0" indent="0">
              <a:buNone/>
              <a:defRPr sz="11000"/>
            </a:lvl1pPr>
            <a:lvl2pPr marL="1567418" indent="0">
              <a:buNone/>
              <a:defRPr sz="9600"/>
            </a:lvl2pPr>
            <a:lvl3pPr marL="3134835" indent="0">
              <a:buNone/>
              <a:defRPr sz="8200"/>
            </a:lvl3pPr>
            <a:lvl4pPr marL="4702255" indent="0">
              <a:buNone/>
              <a:defRPr sz="6900"/>
            </a:lvl4pPr>
            <a:lvl5pPr marL="6269672" indent="0">
              <a:buNone/>
              <a:defRPr sz="6900"/>
            </a:lvl5pPr>
            <a:lvl6pPr marL="7837090" indent="0">
              <a:buNone/>
              <a:defRPr sz="6900"/>
            </a:lvl6pPr>
            <a:lvl7pPr marL="9404508" indent="0">
              <a:buNone/>
              <a:defRPr sz="6900"/>
            </a:lvl7pPr>
            <a:lvl8pPr marL="10971926" indent="0">
              <a:buNone/>
              <a:defRPr sz="6900"/>
            </a:lvl8pPr>
            <a:lvl9pPr marL="12539345" indent="0">
              <a:buNone/>
              <a:defRPr sz="6900"/>
            </a:lvl9pPr>
          </a:lstStyle>
          <a:p>
            <a:pPr lvl="0"/>
            <a:endParaRPr lang="en-US" noProof="0" dirty="0"/>
          </a:p>
        </p:txBody>
      </p:sp>
      <p:sp>
        <p:nvSpPr>
          <p:cNvPr id="4" name="Text Placeholder 3"/>
          <p:cNvSpPr>
            <a:spLocks noGrp="1"/>
          </p:cNvSpPr>
          <p:nvPr>
            <p:ph type="body" sz="half" idx="2"/>
          </p:nvPr>
        </p:nvSpPr>
        <p:spPr>
          <a:xfrm>
            <a:off x="8602984" y="25763223"/>
            <a:ext cx="26334720" cy="3863337"/>
          </a:xfrm>
        </p:spPr>
        <p:txBody>
          <a:bodyPr/>
          <a:lstStyle>
            <a:lvl1pPr marL="0" indent="0">
              <a:buNone/>
              <a:defRPr sz="4800"/>
            </a:lvl1pPr>
            <a:lvl2pPr marL="1567418" indent="0">
              <a:buNone/>
              <a:defRPr sz="4100"/>
            </a:lvl2pPr>
            <a:lvl3pPr marL="3134835" indent="0">
              <a:buNone/>
              <a:defRPr sz="3400"/>
            </a:lvl3pPr>
            <a:lvl4pPr marL="4702255" indent="0">
              <a:buNone/>
              <a:defRPr sz="3100"/>
            </a:lvl4pPr>
            <a:lvl5pPr marL="6269672" indent="0">
              <a:buNone/>
              <a:defRPr sz="3100"/>
            </a:lvl5pPr>
            <a:lvl6pPr marL="7837090" indent="0">
              <a:buNone/>
              <a:defRPr sz="3100"/>
            </a:lvl6pPr>
            <a:lvl7pPr marL="9404508" indent="0">
              <a:buNone/>
              <a:defRPr sz="3100"/>
            </a:lvl7pPr>
            <a:lvl8pPr marL="10971926" indent="0">
              <a:buNone/>
              <a:defRPr sz="3100"/>
            </a:lvl8pPr>
            <a:lvl9pPr marL="12539345" indent="0">
              <a:buNone/>
              <a:defRPr sz="31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41B37A0-EBDB-499C-B079-B872E0BCD037}" type="datetimeFigureOut">
              <a:rPr lang="en-US"/>
              <a:pPr>
                <a:defRPr/>
              </a:pPr>
              <a:t>12/4/2014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65931EA-95DA-4C86-8309-92135ED4E5A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194989" y="1319213"/>
            <a:ext cx="39501233" cy="5486400"/>
          </a:xfrm>
          <a:prstGeom prst="rect">
            <a:avLst/>
          </a:prstGeom>
          <a:noFill/>
          <a:ln w="9525">
            <a:noFill/>
            <a:miter lim="800000"/>
            <a:headEnd/>
            <a:tailEnd/>
          </a:ln>
        </p:spPr>
        <p:txBody>
          <a:bodyPr vert="horz" wrap="square" lIns="313484" tIns="156742" rIns="313484" bIns="156742"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2194989" y="7681915"/>
            <a:ext cx="39501233" cy="21724145"/>
          </a:xfrm>
          <a:prstGeom prst="rect">
            <a:avLst/>
          </a:prstGeom>
          <a:noFill/>
          <a:ln w="9525">
            <a:noFill/>
            <a:miter lim="800000"/>
            <a:headEnd/>
            <a:tailEnd/>
          </a:ln>
        </p:spPr>
        <p:txBody>
          <a:bodyPr vert="horz" wrap="square" lIns="313484" tIns="156742" rIns="313484" bIns="15674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2194992" y="30510959"/>
            <a:ext cx="10240433" cy="1752600"/>
          </a:xfrm>
          <a:prstGeom prst="rect">
            <a:avLst/>
          </a:prstGeom>
        </p:spPr>
        <p:txBody>
          <a:bodyPr vert="horz" lIns="313484" tIns="156742" rIns="313484" bIns="156742" rtlCol="0" anchor="ctr"/>
          <a:lstStyle>
            <a:lvl1pPr algn="l" defTabSz="3134835" fontAlgn="auto">
              <a:spcBef>
                <a:spcPts val="0"/>
              </a:spcBef>
              <a:spcAft>
                <a:spcPts val="0"/>
              </a:spcAft>
              <a:defRPr sz="4100" smtClean="0">
                <a:solidFill>
                  <a:schemeClr val="tx1">
                    <a:tint val="75000"/>
                  </a:schemeClr>
                </a:solidFill>
                <a:latin typeface="+mn-lt"/>
              </a:defRPr>
            </a:lvl1pPr>
          </a:lstStyle>
          <a:p>
            <a:pPr>
              <a:defRPr/>
            </a:pPr>
            <a:fld id="{E4249E2F-93C5-4F0F-9D68-3A335F34E8E1}" type="datetimeFigureOut">
              <a:rPr lang="en-US"/>
              <a:pPr>
                <a:defRPr/>
              </a:pPr>
              <a:t>12/4/2014</a:t>
            </a:fld>
            <a:endParaRPr lang="en-US" dirty="0"/>
          </a:p>
        </p:txBody>
      </p:sp>
      <p:sp>
        <p:nvSpPr>
          <p:cNvPr id="5" name="Footer Placeholder 4"/>
          <p:cNvSpPr>
            <a:spLocks noGrp="1"/>
          </p:cNvSpPr>
          <p:nvPr>
            <p:ph type="ftr" sz="quarter" idx="3"/>
          </p:nvPr>
        </p:nvSpPr>
        <p:spPr>
          <a:xfrm>
            <a:off x="14996589" y="30510959"/>
            <a:ext cx="13898033" cy="1752600"/>
          </a:xfrm>
          <a:prstGeom prst="rect">
            <a:avLst/>
          </a:prstGeom>
        </p:spPr>
        <p:txBody>
          <a:bodyPr vert="horz" lIns="313484" tIns="156742" rIns="313484" bIns="156742" rtlCol="0" anchor="ctr"/>
          <a:lstStyle>
            <a:lvl1pPr algn="ctr" defTabSz="3134835" fontAlgn="auto">
              <a:spcBef>
                <a:spcPts val="0"/>
              </a:spcBef>
              <a:spcAft>
                <a:spcPts val="0"/>
              </a:spcAft>
              <a:defRPr sz="41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31455792" y="30510959"/>
            <a:ext cx="10240433" cy="1752600"/>
          </a:xfrm>
          <a:prstGeom prst="rect">
            <a:avLst/>
          </a:prstGeom>
        </p:spPr>
        <p:txBody>
          <a:bodyPr vert="horz" lIns="313484" tIns="156742" rIns="313484" bIns="156742" rtlCol="0" anchor="ctr"/>
          <a:lstStyle>
            <a:lvl1pPr algn="r" defTabSz="3134835" fontAlgn="auto">
              <a:spcBef>
                <a:spcPts val="0"/>
              </a:spcBef>
              <a:spcAft>
                <a:spcPts val="0"/>
              </a:spcAft>
              <a:defRPr sz="4100" smtClean="0">
                <a:solidFill>
                  <a:schemeClr val="tx1">
                    <a:tint val="75000"/>
                  </a:schemeClr>
                </a:solidFill>
                <a:latin typeface="+mn-lt"/>
              </a:defRPr>
            </a:lvl1pPr>
          </a:lstStyle>
          <a:p>
            <a:pPr>
              <a:defRPr/>
            </a:pPr>
            <a:fld id="{3C933A6A-8CCD-439B-A34C-FE1C8C4C61C7}"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133541" rtl="0" fontAlgn="base">
        <a:spcBef>
          <a:spcPct val="0"/>
        </a:spcBef>
        <a:spcAft>
          <a:spcPct val="0"/>
        </a:spcAft>
        <a:defRPr sz="15100" kern="1200">
          <a:solidFill>
            <a:schemeClr val="tx1"/>
          </a:solidFill>
          <a:latin typeface="+mj-lt"/>
          <a:ea typeface="+mj-ea"/>
          <a:cs typeface="+mj-cs"/>
        </a:defRPr>
      </a:lvl1pPr>
      <a:lvl2pPr algn="ctr" defTabSz="3133541" rtl="0" fontAlgn="base">
        <a:spcBef>
          <a:spcPct val="0"/>
        </a:spcBef>
        <a:spcAft>
          <a:spcPct val="0"/>
        </a:spcAft>
        <a:defRPr sz="15100">
          <a:solidFill>
            <a:schemeClr val="tx1"/>
          </a:solidFill>
          <a:latin typeface="Calibri" pitchFamily="34" charset="0"/>
        </a:defRPr>
      </a:lvl2pPr>
      <a:lvl3pPr algn="ctr" defTabSz="3133541" rtl="0" fontAlgn="base">
        <a:spcBef>
          <a:spcPct val="0"/>
        </a:spcBef>
        <a:spcAft>
          <a:spcPct val="0"/>
        </a:spcAft>
        <a:defRPr sz="15100">
          <a:solidFill>
            <a:schemeClr val="tx1"/>
          </a:solidFill>
          <a:latin typeface="Calibri" pitchFamily="34" charset="0"/>
        </a:defRPr>
      </a:lvl3pPr>
      <a:lvl4pPr algn="ctr" defTabSz="3133541" rtl="0" fontAlgn="base">
        <a:spcBef>
          <a:spcPct val="0"/>
        </a:spcBef>
        <a:spcAft>
          <a:spcPct val="0"/>
        </a:spcAft>
        <a:defRPr sz="15100">
          <a:solidFill>
            <a:schemeClr val="tx1"/>
          </a:solidFill>
          <a:latin typeface="Calibri" pitchFamily="34" charset="0"/>
        </a:defRPr>
      </a:lvl4pPr>
      <a:lvl5pPr algn="ctr" defTabSz="3133541" rtl="0" fontAlgn="base">
        <a:spcBef>
          <a:spcPct val="0"/>
        </a:spcBef>
        <a:spcAft>
          <a:spcPct val="0"/>
        </a:spcAft>
        <a:defRPr sz="15100">
          <a:solidFill>
            <a:schemeClr val="tx1"/>
          </a:solidFill>
          <a:latin typeface="Calibri" pitchFamily="34" charset="0"/>
        </a:defRPr>
      </a:lvl5pPr>
      <a:lvl6pPr marL="457173" algn="ctr" defTabSz="3133541" rtl="0" fontAlgn="base">
        <a:spcBef>
          <a:spcPct val="0"/>
        </a:spcBef>
        <a:spcAft>
          <a:spcPct val="0"/>
        </a:spcAft>
        <a:defRPr sz="15100">
          <a:solidFill>
            <a:schemeClr val="tx1"/>
          </a:solidFill>
          <a:latin typeface="Calibri" pitchFamily="34" charset="0"/>
        </a:defRPr>
      </a:lvl6pPr>
      <a:lvl7pPr marL="914346" algn="ctr" defTabSz="3133541" rtl="0" fontAlgn="base">
        <a:spcBef>
          <a:spcPct val="0"/>
        </a:spcBef>
        <a:spcAft>
          <a:spcPct val="0"/>
        </a:spcAft>
        <a:defRPr sz="15100">
          <a:solidFill>
            <a:schemeClr val="tx1"/>
          </a:solidFill>
          <a:latin typeface="Calibri" pitchFamily="34" charset="0"/>
        </a:defRPr>
      </a:lvl7pPr>
      <a:lvl8pPr marL="1371520" algn="ctr" defTabSz="3133541" rtl="0" fontAlgn="base">
        <a:spcBef>
          <a:spcPct val="0"/>
        </a:spcBef>
        <a:spcAft>
          <a:spcPct val="0"/>
        </a:spcAft>
        <a:defRPr sz="15100">
          <a:solidFill>
            <a:schemeClr val="tx1"/>
          </a:solidFill>
          <a:latin typeface="Calibri" pitchFamily="34" charset="0"/>
        </a:defRPr>
      </a:lvl8pPr>
      <a:lvl9pPr marL="1828692" algn="ctr" defTabSz="3133541" rtl="0" fontAlgn="base">
        <a:spcBef>
          <a:spcPct val="0"/>
        </a:spcBef>
        <a:spcAft>
          <a:spcPct val="0"/>
        </a:spcAft>
        <a:defRPr sz="15100">
          <a:solidFill>
            <a:schemeClr val="tx1"/>
          </a:solidFill>
          <a:latin typeface="Calibri" pitchFamily="34" charset="0"/>
        </a:defRPr>
      </a:lvl9pPr>
    </p:titleStyle>
    <p:bodyStyle>
      <a:lvl1pPr marL="1174681" indent="-1174681" algn="l" defTabSz="3133541" rtl="0" fontAlgn="base">
        <a:spcBef>
          <a:spcPct val="20000"/>
        </a:spcBef>
        <a:spcAft>
          <a:spcPct val="0"/>
        </a:spcAft>
        <a:buFont typeface="Arial" charset="0"/>
        <a:buChar char="•"/>
        <a:defRPr sz="11000" kern="1200">
          <a:solidFill>
            <a:schemeClr val="tx1"/>
          </a:solidFill>
          <a:latin typeface="+mn-lt"/>
          <a:ea typeface="+mn-ea"/>
          <a:cs typeface="+mn-cs"/>
        </a:defRPr>
      </a:lvl1pPr>
      <a:lvl2pPr marL="2546200" indent="-979430" algn="l" defTabSz="3133541" rtl="0" fontAlgn="base">
        <a:spcBef>
          <a:spcPct val="20000"/>
        </a:spcBef>
        <a:spcAft>
          <a:spcPct val="0"/>
        </a:spcAft>
        <a:buFont typeface="Arial" charset="0"/>
        <a:buChar char="–"/>
        <a:defRPr sz="9600" kern="1200">
          <a:solidFill>
            <a:schemeClr val="tx1"/>
          </a:solidFill>
          <a:latin typeface="+mn-lt"/>
          <a:ea typeface="+mn-ea"/>
          <a:cs typeface="+mn-cs"/>
        </a:defRPr>
      </a:lvl2pPr>
      <a:lvl3pPr marL="3917719" indent="-782592" algn="l" defTabSz="3133541" rtl="0" fontAlgn="base">
        <a:spcBef>
          <a:spcPct val="20000"/>
        </a:spcBef>
        <a:spcAft>
          <a:spcPct val="0"/>
        </a:spcAft>
        <a:buFont typeface="Arial" charset="0"/>
        <a:buChar char="•"/>
        <a:defRPr sz="8200" kern="1200">
          <a:solidFill>
            <a:schemeClr val="tx1"/>
          </a:solidFill>
          <a:latin typeface="+mn-lt"/>
          <a:ea typeface="+mn-ea"/>
          <a:cs typeface="+mn-cs"/>
        </a:defRPr>
      </a:lvl3pPr>
      <a:lvl4pPr marL="5484490" indent="-782592" algn="l" defTabSz="3133541" rtl="0" fontAlgn="base">
        <a:spcBef>
          <a:spcPct val="20000"/>
        </a:spcBef>
        <a:spcAft>
          <a:spcPct val="0"/>
        </a:spcAft>
        <a:buFont typeface="Arial" charset="0"/>
        <a:buChar char="–"/>
        <a:defRPr sz="6900" kern="1200">
          <a:solidFill>
            <a:schemeClr val="tx1"/>
          </a:solidFill>
          <a:latin typeface="+mn-lt"/>
          <a:ea typeface="+mn-ea"/>
          <a:cs typeface="+mn-cs"/>
        </a:defRPr>
      </a:lvl4pPr>
      <a:lvl5pPr marL="7052848" indent="-782592" algn="l" defTabSz="3133541" rtl="0" fontAlgn="base">
        <a:spcBef>
          <a:spcPct val="20000"/>
        </a:spcBef>
        <a:spcAft>
          <a:spcPct val="0"/>
        </a:spcAft>
        <a:buFont typeface="Arial" charset="0"/>
        <a:buChar char="»"/>
        <a:defRPr sz="6900" kern="1200">
          <a:solidFill>
            <a:schemeClr val="tx1"/>
          </a:solidFill>
          <a:latin typeface="+mn-lt"/>
          <a:ea typeface="+mn-ea"/>
          <a:cs typeface="+mn-cs"/>
        </a:defRPr>
      </a:lvl5pPr>
      <a:lvl6pPr marL="8620799" indent="-783709" algn="l" defTabSz="3134835"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8217" indent="-783709" algn="l" defTabSz="3134835"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5636" indent="-783709" algn="l" defTabSz="3134835"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3054" indent="-783709" algn="l" defTabSz="3134835"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4835" rtl="0" eaLnBrk="1" latinLnBrk="0" hangingPunct="1">
        <a:defRPr sz="6200" kern="1200">
          <a:solidFill>
            <a:schemeClr val="tx1"/>
          </a:solidFill>
          <a:latin typeface="+mn-lt"/>
          <a:ea typeface="+mn-ea"/>
          <a:cs typeface="+mn-cs"/>
        </a:defRPr>
      </a:lvl1pPr>
      <a:lvl2pPr marL="1567418" algn="l" defTabSz="3134835" rtl="0" eaLnBrk="1" latinLnBrk="0" hangingPunct="1">
        <a:defRPr sz="6200" kern="1200">
          <a:solidFill>
            <a:schemeClr val="tx1"/>
          </a:solidFill>
          <a:latin typeface="+mn-lt"/>
          <a:ea typeface="+mn-ea"/>
          <a:cs typeface="+mn-cs"/>
        </a:defRPr>
      </a:lvl2pPr>
      <a:lvl3pPr marL="3134835" algn="l" defTabSz="3134835" rtl="0" eaLnBrk="1" latinLnBrk="0" hangingPunct="1">
        <a:defRPr sz="6200" kern="1200">
          <a:solidFill>
            <a:schemeClr val="tx1"/>
          </a:solidFill>
          <a:latin typeface="+mn-lt"/>
          <a:ea typeface="+mn-ea"/>
          <a:cs typeface="+mn-cs"/>
        </a:defRPr>
      </a:lvl3pPr>
      <a:lvl4pPr marL="4702255" algn="l" defTabSz="3134835" rtl="0" eaLnBrk="1" latinLnBrk="0" hangingPunct="1">
        <a:defRPr sz="6200" kern="1200">
          <a:solidFill>
            <a:schemeClr val="tx1"/>
          </a:solidFill>
          <a:latin typeface="+mn-lt"/>
          <a:ea typeface="+mn-ea"/>
          <a:cs typeface="+mn-cs"/>
        </a:defRPr>
      </a:lvl4pPr>
      <a:lvl5pPr marL="6269672" algn="l" defTabSz="3134835" rtl="0" eaLnBrk="1" latinLnBrk="0" hangingPunct="1">
        <a:defRPr sz="6200" kern="1200">
          <a:solidFill>
            <a:schemeClr val="tx1"/>
          </a:solidFill>
          <a:latin typeface="+mn-lt"/>
          <a:ea typeface="+mn-ea"/>
          <a:cs typeface="+mn-cs"/>
        </a:defRPr>
      </a:lvl5pPr>
      <a:lvl6pPr marL="7837090" algn="l" defTabSz="3134835" rtl="0" eaLnBrk="1" latinLnBrk="0" hangingPunct="1">
        <a:defRPr sz="6200" kern="1200">
          <a:solidFill>
            <a:schemeClr val="tx1"/>
          </a:solidFill>
          <a:latin typeface="+mn-lt"/>
          <a:ea typeface="+mn-ea"/>
          <a:cs typeface="+mn-cs"/>
        </a:defRPr>
      </a:lvl6pPr>
      <a:lvl7pPr marL="9404508" algn="l" defTabSz="3134835" rtl="0" eaLnBrk="1" latinLnBrk="0" hangingPunct="1">
        <a:defRPr sz="6200" kern="1200">
          <a:solidFill>
            <a:schemeClr val="tx1"/>
          </a:solidFill>
          <a:latin typeface="+mn-lt"/>
          <a:ea typeface="+mn-ea"/>
          <a:cs typeface="+mn-cs"/>
        </a:defRPr>
      </a:lvl7pPr>
      <a:lvl8pPr marL="10971926" algn="l" defTabSz="3134835" rtl="0" eaLnBrk="1" latinLnBrk="0" hangingPunct="1">
        <a:defRPr sz="6200" kern="1200">
          <a:solidFill>
            <a:schemeClr val="tx1"/>
          </a:solidFill>
          <a:latin typeface="+mn-lt"/>
          <a:ea typeface="+mn-ea"/>
          <a:cs typeface="+mn-cs"/>
        </a:defRPr>
      </a:lvl8pPr>
      <a:lvl9pPr marL="12539345" algn="l" defTabSz="3134835" rtl="0" eaLnBrk="1" latinLnBrk="0" hangingPunct="1">
        <a:defRPr sz="6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tx1">
                <a:lumMod val="95000"/>
              </a:schemeClr>
            </a:gs>
            <a:gs pos="100000">
              <a:schemeClr val="tx1">
                <a:lumMod val="6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Rectangle 9"/>
          <p:cNvSpPr/>
          <p:nvPr/>
        </p:nvSpPr>
        <p:spPr>
          <a:xfrm>
            <a:off x="0" y="0"/>
            <a:ext cx="43891200" cy="6629400"/>
          </a:xfrm>
          <a:prstGeom prst="rect">
            <a:avLst/>
          </a:prstGeom>
          <a:gradFill flip="none" rotWithShape="1">
            <a:gsLst>
              <a:gs pos="0">
                <a:srgbClr val="002060"/>
              </a:gs>
              <a:gs pos="100000">
                <a:srgbClr val="00569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38" name="TextBox 5"/>
          <p:cNvSpPr txBox="1">
            <a:spLocks noChangeArrowheads="1"/>
          </p:cNvSpPr>
          <p:nvPr/>
        </p:nvSpPr>
        <p:spPr bwMode="auto">
          <a:xfrm>
            <a:off x="6172199" y="1600200"/>
            <a:ext cx="32042097" cy="2492990"/>
          </a:xfrm>
          <a:prstGeom prst="rect">
            <a:avLst/>
          </a:prstGeom>
          <a:noFill/>
          <a:ln w="9525">
            <a:noFill/>
            <a:miter lim="800000"/>
            <a:headEnd/>
            <a:tailEnd/>
          </a:ln>
        </p:spPr>
        <p:txBody>
          <a:bodyPr wrap="square">
            <a:spAutoFit/>
          </a:bodyPr>
          <a:lstStyle/>
          <a:p>
            <a:r>
              <a:rPr lang="en-US" sz="9600" b="1" dirty="0" smtClean="0">
                <a:latin typeface="+mj-lt"/>
              </a:rPr>
              <a:t>Elizabethtown College Wellness Center Proposal </a:t>
            </a:r>
          </a:p>
          <a:p>
            <a:r>
              <a:rPr lang="en-US" sz="6000" dirty="0" smtClean="0">
                <a:latin typeface="+mj-lt"/>
              </a:rPr>
              <a:t>Team Members: </a:t>
            </a:r>
            <a:r>
              <a:rPr lang="en-US" sz="6000" dirty="0" smtClean="0">
                <a:latin typeface="+mj-lt"/>
              </a:rPr>
              <a:t>Zachary </a:t>
            </a:r>
            <a:r>
              <a:rPr lang="en-US" sz="6000" dirty="0" err="1" smtClean="0">
                <a:latin typeface="+mj-lt"/>
              </a:rPr>
              <a:t>Karasek</a:t>
            </a:r>
            <a:r>
              <a:rPr lang="en-US" sz="6000" dirty="0" smtClean="0">
                <a:latin typeface="+mj-lt"/>
              </a:rPr>
              <a:t>, Parke Martin, Ryan Shirk</a:t>
            </a:r>
            <a:endParaRPr lang="en-US" sz="6000" dirty="0">
              <a:latin typeface="+mj-lt"/>
            </a:endParaRPr>
          </a:p>
        </p:txBody>
      </p:sp>
      <p:pic>
        <p:nvPicPr>
          <p:cNvPr id="14" name="Picture 13" descr="EFS.png"/>
          <p:cNvPicPr>
            <a:picLocks noChangeAspect="1"/>
          </p:cNvPicPr>
          <p:nvPr/>
        </p:nvPicPr>
        <p:blipFill>
          <a:blip r:embed="rId3" cstate="print"/>
          <a:stretch>
            <a:fillRect/>
          </a:stretch>
        </p:blipFill>
        <p:spPr>
          <a:xfrm>
            <a:off x="838200" y="152400"/>
            <a:ext cx="5231746" cy="6349207"/>
          </a:xfrm>
          <a:prstGeom prst="rect">
            <a:avLst/>
          </a:prstGeom>
        </p:spPr>
      </p:pic>
      <p:sp>
        <p:nvSpPr>
          <p:cNvPr id="15" name="Rectangle 14"/>
          <p:cNvSpPr/>
          <p:nvPr/>
        </p:nvSpPr>
        <p:spPr>
          <a:xfrm>
            <a:off x="0" y="32156400"/>
            <a:ext cx="43891200" cy="762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6" name="TextBox 15"/>
          <p:cNvSpPr txBox="1"/>
          <p:nvPr/>
        </p:nvSpPr>
        <p:spPr>
          <a:xfrm>
            <a:off x="991914" y="32087403"/>
            <a:ext cx="42062400" cy="830997"/>
          </a:xfrm>
          <a:prstGeom prst="rect">
            <a:avLst/>
          </a:prstGeom>
          <a:noFill/>
        </p:spPr>
        <p:txBody>
          <a:bodyPr wrap="square" rtlCol="0">
            <a:spAutoFit/>
          </a:bodyPr>
          <a:lstStyle/>
          <a:p>
            <a:r>
              <a:rPr lang="en-US" sz="4800" dirty="0" smtClean="0">
                <a:latin typeface="+mj-lt"/>
              </a:rPr>
              <a:t>The Department of Engineering and Physics        					                         Elizabethtown College 2014</a:t>
            </a:r>
            <a:endParaRPr lang="en-US" sz="4800" dirty="0">
              <a:latin typeface="+mj-lt"/>
            </a:endParaRPr>
          </a:p>
        </p:txBody>
      </p:sp>
      <p:pic>
        <p:nvPicPr>
          <p:cNvPr id="17" name="Picture 16" descr="Inaugural.png"/>
          <p:cNvPicPr>
            <a:picLocks noChangeAspect="1"/>
          </p:cNvPicPr>
          <p:nvPr/>
        </p:nvPicPr>
        <p:blipFill>
          <a:blip r:embed="rId4" cstate="print"/>
          <a:stretch>
            <a:fillRect/>
          </a:stretch>
        </p:blipFill>
        <p:spPr>
          <a:xfrm>
            <a:off x="37939317" y="329278"/>
            <a:ext cx="6019800" cy="6172329"/>
          </a:xfrm>
          <a:prstGeom prst="rect">
            <a:avLst/>
          </a:prstGeom>
        </p:spPr>
      </p:pic>
      <p:grpSp>
        <p:nvGrpSpPr>
          <p:cNvPr id="19" name="Group 18"/>
          <p:cNvGrpSpPr/>
          <p:nvPr/>
        </p:nvGrpSpPr>
        <p:grpSpPr>
          <a:xfrm>
            <a:off x="22437354" y="23317199"/>
            <a:ext cx="20760954" cy="8153399"/>
            <a:chOff x="689112" y="14441557"/>
            <a:chExt cx="10134600" cy="16992600"/>
          </a:xfrm>
        </p:grpSpPr>
        <p:sp>
          <p:nvSpPr>
            <p:cNvPr id="70" name="Rounded Rectangle 69"/>
            <p:cNvSpPr/>
            <p:nvPr/>
          </p:nvSpPr>
          <p:spPr>
            <a:xfrm>
              <a:off x="689112" y="14441557"/>
              <a:ext cx="10134600" cy="16992600"/>
            </a:xfrm>
            <a:prstGeom prst="roundRect">
              <a:avLst>
                <a:gd name="adj" fmla="val 535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77" name="TextBox 11"/>
            <p:cNvSpPr txBox="1">
              <a:spLocks noChangeArrowheads="1"/>
            </p:cNvSpPr>
            <p:nvPr/>
          </p:nvSpPr>
          <p:spPr bwMode="auto">
            <a:xfrm>
              <a:off x="1304030" y="14953192"/>
              <a:ext cx="8390205" cy="1731891"/>
            </a:xfrm>
            <a:prstGeom prst="rect">
              <a:avLst/>
            </a:prstGeom>
            <a:noFill/>
            <a:ln w="9525">
              <a:noFill/>
              <a:miter lim="800000"/>
              <a:headEnd/>
              <a:tailEnd/>
            </a:ln>
          </p:spPr>
          <p:txBody>
            <a:bodyPr wrap="square">
              <a:spAutoFit/>
            </a:bodyPr>
            <a:lstStyle/>
            <a:p>
              <a:r>
                <a:rPr lang="en-US" sz="4800" dirty="0" smtClean="0">
                  <a:solidFill>
                    <a:schemeClr val="bg2">
                      <a:lumMod val="75000"/>
                    </a:schemeClr>
                  </a:solidFill>
                  <a:latin typeface="+mj-lt"/>
                </a:rPr>
                <a:t>Sustainable Features</a:t>
              </a:r>
              <a:endParaRPr lang="en-US" sz="4800" dirty="0">
                <a:solidFill>
                  <a:schemeClr val="bg2">
                    <a:lumMod val="75000"/>
                  </a:schemeClr>
                </a:solidFill>
                <a:latin typeface="+mj-lt"/>
              </a:endParaRPr>
            </a:p>
          </p:txBody>
        </p:sp>
      </p:grpSp>
      <p:grpSp>
        <p:nvGrpSpPr>
          <p:cNvPr id="21" name="Group 20"/>
          <p:cNvGrpSpPr/>
          <p:nvPr/>
        </p:nvGrpSpPr>
        <p:grpSpPr>
          <a:xfrm>
            <a:off x="22437353" y="7030169"/>
            <a:ext cx="20802600" cy="6934200"/>
            <a:chOff x="22174199" y="7086600"/>
            <a:chExt cx="10439400" cy="6934200"/>
          </a:xfrm>
        </p:grpSpPr>
        <p:sp>
          <p:nvSpPr>
            <p:cNvPr id="29" name="Rounded Rectangle 28"/>
            <p:cNvSpPr/>
            <p:nvPr/>
          </p:nvSpPr>
          <p:spPr>
            <a:xfrm>
              <a:off x="22174199" y="7086600"/>
              <a:ext cx="10439400" cy="6934200"/>
            </a:xfrm>
            <a:prstGeom prst="roundRect">
              <a:avLst>
                <a:gd name="adj" fmla="val 621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latin typeface="+mj-lt"/>
              </a:endParaRPr>
            </a:p>
          </p:txBody>
        </p:sp>
        <p:sp>
          <p:nvSpPr>
            <p:cNvPr id="89" name="TextBox 11"/>
            <p:cNvSpPr txBox="1">
              <a:spLocks noChangeArrowheads="1"/>
            </p:cNvSpPr>
            <p:nvPr/>
          </p:nvSpPr>
          <p:spPr bwMode="auto">
            <a:xfrm>
              <a:off x="22652279" y="7351989"/>
              <a:ext cx="8153400" cy="830997"/>
            </a:xfrm>
            <a:prstGeom prst="rect">
              <a:avLst/>
            </a:prstGeom>
            <a:noFill/>
            <a:ln w="9525">
              <a:noFill/>
              <a:miter lim="800000"/>
              <a:headEnd/>
              <a:tailEnd/>
            </a:ln>
          </p:spPr>
          <p:txBody>
            <a:bodyPr wrap="square">
              <a:spAutoFit/>
            </a:bodyPr>
            <a:lstStyle/>
            <a:p>
              <a:r>
                <a:rPr lang="en-US" sz="4800" dirty="0" smtClean="0">
                  <a:solidFill>
                    <a:schemeClr val="bg2">
                      <a:lumMod val="75000"/>
                    </a:schemeClr>
                  </a:solidFill>
                  <a:latin typeface="+mj-lt"/>
                </a:rPr>
                <a:t>Site Location</a:t>
              </a:r>
              <a:endParaRPr lang="en-US" sz="4800" dirty="0">
                <a:solidFill>
                  <a:schemeClr val="bg2">
                    <a:lumMod val="75000"/>
                  </a:schemeClr>
                </a:solidFill>
                <a:latin typeface="+mj-lt"/>
              </a:endParaRPr>
            </a:p>
          </p:txBody>
        </p:sp>
      </p:grpSp>
      <p:grpSp>
        <p:nvGrpSpPr>
          <p:cNvPr id="22" name="Group 21"/>
          <p:cNvGrpSpPr/>
          <p:nvPr/>
        </p:nvGrpSpPr>
        <p:grpSpPr>
          <a:xfrm>
            <a:off x="11822650" y="7030169"/>
            <a:ext cx="9958114" cy="11780992"/>
            <a:chOff x="33070800" y="7162800"/>
            <a:chExt cx="9958114" cy="6979920"/>
          </a:xfrm>
        </p:grpSpPr>
        <p:sp>
          <p:nvSpPr>
            <p:cNvPr id="25" name="Rounded Rectangle 24"/>
            <p:cNvSpPr/>
            <p:nvPr/>
          </p:nvSpPr>
          <p:spPr>
            <a:xfrm>
              <a:off x="33070800" y="7162800"/>
              <a:ext cx="9809989" cy="6979920"/>
            </a:xfrm>
            <a:prstGeom prst="roundRect">
              <a:avLst>
                <a:gd name="adj" fmla="val 59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93" name="TextBox 11"/>
            <p:cNvSpPr txBox="1">
              <a:spLocks noChangeArrowheads="1"/>
            </p:cNvSpPr>
            <p:nvPr/>
          </p:nvSpPr>
          <p:spPr bwMode="auto">
            <a:xfrm>
              <a:off x="34189715" y="7347465"/>
              <a:ext cx="8839199" cy="492343"/>
            </a:xfrm>
            <a:prstGeom prst="rect">
              <a:avLst/>
            </a:prstGeom>
            <a:noFill/>
            <a:ln w="9525">
              <a:noFill/>
              <a:miter lim="800000"/>
              <a:headEnd/>
              <a:tailEnd/>
            </a:ln>
          </p:spPr>
          <p:txBody>
            <a:bodyPr wrap="square">
              <a:spAutoFit/>
            </a:bodyPr>
            <a:lstStyle/>
            <a:p>
              <a:r>
                <a:rPr lang="en-US" sz="4800" dirty="0" smtClean="0">
                  <a:solidFill>
                    <a:schemeClr val="bg2">
                      <a:lumMod val="75000"/>
                    </a:schemeClr>
                  </a:solidFill>
                  <a:latin typeface="+mj-lt"/>
                </a:rPr>
                <a:t>Space </a:t>
              </a:r>
              <a:r>
                <a:rPr lang="en-US" sz="4800" dirty="0" smtClean="0">
                  <a:solidFill>
                    <a:schemeClr val="bg2">
                      <a:lumMod val="75000"/>
                    </a:schemeClr>
                  </a:solidFill>
                  <a:latin typeface="+mj-lt"/>
                </a:rPr>
                <a:t>Allocation </a:t>
              </a:r>
              <a:r>
                <a:rPr lang="en-US" sz="4800" dirty="0" smtClean="0">
                  <a:solidFill>
                    <a:schemeClr val="bg2">
                      <a:lumMod val="75000"/>
                    </a:schemeClr>
                  </a:solidFill>
                  <a:latin typeface="+mj-lt"/>
                </a:rPr>
                <a:t>for the </a:t>
              </a:r>
              <a:r>
                <a:rPr lang="en-US" sz="4800" dirty="0" smtClean="0">
                  <a:solidFill>
                    <a:schemeClr val="bg2">
                      <a:lumMod val="75000"/>
                    </a:schemeClr>
                  </a:solidFill>
                  <a:latin typeface="+mj-lt"/>
                </a:rPr>
                <a:t>Building </a:t>
              </a:r>
              <a:endParaRPr lang="en-US" sz="4800" b="1" dirty="0">
                <a:solidFill>
                  <a:schemeClr val="bg2">
                    <a:lumMod val="75000"/>
                  </a:schemeClr>
                </a:solidFill>
                <a:latin typeface="+mj-lt"/>
              </a:endParaRPr>
            </a:p>
          </p:txBody>
        </p:sp>
      </p:grpSp>
      <p:sp>
        <p:nvSpPr>
          <p:cNvPr id="24" name="Rounded Rectangle 23"/>
          <p:cNvSpPr/>
          <p:nvPr/>
        </p:nvSpPr>
        <p:spPr>
          <a:xfrm>
            <a:off x="838200" y="19667298"/>
            <a:ext cx="20794439" cy="11803302"/>
          </a:xfrm>
          <a:prstGeom prst="roundRect">
            <a:avLst>
              <a:gd name="adj" fmla="val 608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nvGrpSpPr>
          <p:cNvPr id="27" name="Group 26"/>
          <p:cNvGrpSpPr/>
          <p:nvPr/>
        </p:nvGrpSpPr>
        <p:grpSpPr>
          <a:xfrm>
            <a:off x="683408" y="7086600"/>
            <a:ext cx="10208661" cy="4038600"/>
            <a:chOff x="683409" y="7086600"/>
            <a:chExt cx="9492606" cy="4038600"/>
          </a:xfrm>
        </p:grpSpPr>
        <p:grpSp>
          <p:nvGrpSpPr>
            <p:cNvPr id="20" name="Group 19"/>
            <p:cNvGrpSpPr/>
            <p:nvPr/>
          </p:nvGrpSpPr>
          <p:grpSpPr>
            <a:xfrm>
              <a:off x="683409" y="7086600"/>
              <a:ext cx="9492606" cy="4038600"/>
              <a:chOff x="689112" y="7118084"/>
              <a:chExt cx="10134600" cy="6978916"/>
            </a:xfrm>
          </p:grpSpPr>
          <p:sp>
            <p:nvSpPr>
              <p:cNvPr id="54" name="Rounded Rectangle 53"/>
              <p:cNvSpPr/>
              <p:nvPr/>
            </p:nvSpPr>
            <p:spPr>
              <a:xfrm>
                <a:off x="689112" y="7118084"/>
                <a:ext cx="10134600" cy="6978916"/>
              </a:xfrm>
              <a:prstGeom prst="roundRect">
                <a:avLst>
                  <a:gd name="adj" fmla="val 703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81" name="TextBox 11"/>
              <p:cNvSpPr txBox="1">
                <a:spLocks noChangeArrowheads="1"/>
              </p:cNvSpPr>
              <p:nvPr/>
            </p:nvSpPr>
            <p:spPr bwMode="auto">
              <a:xfrm>
                <a:off x="1714500" y="7118084"/>
                <a:ext cx="8686798" cy="1436007"/>
              </a:xfrm>
              <a:prstGeom prst="rect">
                <a:avLst/>
              </a:prstGeom>
              <a:noFill/>
              <a:ln w="9525">
                <a:noFill/>
                <a:miter lim="800000"/>
                <a:headEnd/>
                <a:tailEnd/>
              </a:ln>
            </p:spPr>
            <p:txBody>
              <a:bodyPr wrap="square">
                <a:spAutoFit/>
              </a:bodyPr>
              <a:lstStyle/>
              <a:p>
                <a:r>
                  <a:rPr lang="en-US" sz="4800" dirty="0" smtClean="0">
                    <a:solidFill>
                      <a:schemeClr val="bg2">
                        <a:lumMod val="75000"/>
                      </a:schemeClr>
                    </a:solidFill>
                    <a:latin typeface="+mj-lt"/>
                  </a:rPr>
                  <a:t>Problem Statement</a:t>
                </a:r>
                <a:endParaRPr lang="en-US" sz="4800" dirty="0">
                  <a:solidFill>
                    <a:schemeClr val="bg2">
                      <a:lumMod val="75000"/>
                    </a:schemeClr>
                  </a:solidFill>
                  <a:latin typeface="+mj-lt"/>
                </a:endParaRPr>
              </a:p>
            </p:txBody>
          </p:sp>
          <p:sp>
            <p:nvSpPr>
              <p:cNvPr id="64" name="Rectangle 63"/>
              <p:cNvSpPr/>
              <p:nvPr/>
            </p:nvSpPr>
            <p:spPr>
              <a:xfrm>
                <a:off x="1143001" y="7494990"/>
                <a:ext cx="533399" cy="1792396"/>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135020" fontAlgn="auto">
                  <a:spcBef>
                    <a:spcPts val="0"/>
                  </a:spcBef>
                  <a:spcAft>
                    <a:spcPts val="0"/>
                  </a:spcAft>
                  <a:defRPr/>
                </a:pPr>
                <a:endParaRPr lang="en-US" dirty="0">
                  <a:latin typeface="+mj-lt"/>
                </a:endParaRPr>
              </a:p>
            </p:txBody>
          </p:sp>
          <p:sp>
            <p:nvSpPr>
              <p:cNvPr id="11" name="TextBox 10"/>
              <p:cNvSpPr txBox="1"/>
              <p:nvPr/>
            </p:nvSpPr>
            <p:spPr>
              <a:xfrm>
                <a:off x="2362200" y="9169928"/>
                <a:ext cx="7391400" cy="523220"/>
              </a:xfrm>
              <a:prstGeom prst="rect">
                <a:avLst/>
              </a:prstGeom>
              <a:noFill/>
            </p:spPr>
            <p:txBody>
              <a:bodyPr wrap="square" rtlCol="0">
                <a:spAutoFit/>
              </a:bodyPr>
              <a:lstStyle/>
              <a:p>
                <a:r>
                  <a:rPr lang="en-US" sz="2800" dirty="0" smtClean="0">
                    <a:solidFill>
                      <a:schemeClr val="bg1"/>
                    </a:solidFill>
                  </a:rPr>
                  <a:t>. </a:t>
                </a:r>
                <a:endParaRPr lang="en-US" sz="2800" dirty="0">
                  <a:solidFill>
                    <a:schemeClr val="bg1"/>
                  </a:solidFill>
                </a:endParaRPr>
              </a:p>
            </p:txBody>
          </p:sp>
        </p:grpSp>
        <p:sp>
          <p:nvSpPr>
            <p:cNvPr id="23" name="TextBox 22"/>
            <p:cNvSpPr txBox="1"/>
            <p:nvPr/>
          </p:nvSpPr>
          <p:spPr>
            <a:xfrm>
              <a:off x="1188124" y="8394144"/>
              <a:ext cx="8405595" cy="2062103"/>
            </a:xfrm>
            <a:prstGeom prst="rect">
              <a:avLst/>
            </a:prstGeom>
            <a:noFill/>
          </p:spPr>
          <p:txBody>
            <a:bodyPr wrap="square" rtlCol="0">
              <a:spAutoFit/>
            </a:bodyPr>
            <a:lstStyle/>
            <a:p>
              <a:r>
                <a:rPr lang="en-US" sz="3200" dirty="0" smtClean="0">
                  <a:solidFill>
                    <a:schemeClr val="bg2">
                      <a:lumMod val="75000"/>
                    </a:schemeClr>
                  </a:solidFill>
                </a:rPr>
                <a:t>Elizabethtown College is looking to expand their wellness facilities. </a:t>
              </a:r>
              <a:r>
                <a:rPr lang="en-US" sz="3200" dirty="0" smtClean="0">
                  <a:solidFill>
                    <a:schemeClr val="bg2">
                      <a:lumMod val="75000"/>
                    </a:schemeClr>
                  </a:solidFill>
                </a:rPr>
                <a:t>Our project was to propose a design for a new wellness facility that embodied mind, body, and spirit.</a:t>
              </a:r>
              <a:endParaRPr lang="en-US" sz="3200" dirty="0">
                <a:solidFill>
                  <a:schemeClr val="bg2">
                    <a:lumMod val="75000"/>
                  </a:schemeClr>
                </a:solidFill>
              </a:endParaRPr>
            </a:p>
          </p:txBody>
        </p:sp>
      </p:grpSp>
      <p:grpSp>
        <p:nvGrpSpPr>
          <p:cNvPr id="26" name="Group 25"/>
          <p:cNvGrpSpPr/>
          <p:nvPr/>
        </p:nvGrpSpPr>
        <p:grpSpPr>
          <a:xfrm>
            <a:off x="746250" y="11755041"/>
            <a:ext cx="10145820" cy="7056120"/>
            <a:chOff x="22703109" y="12921986"/>
            <a:chExt cx="10145820" cy="7056120"/>
          </a:xfrm>
        </p:grpSpPr>
        <p:grpSp>
          <p:nvGrpSpPr>
            <p:cNvPr id="9" name="Group 8"/>
            <p:cNvGrpSpPr/>
            <p:nvPr/>
          </p:nvGrpSpPr>
          <p:grpSpPr>
            <a:xfrm>
              <a:off x="22703109" y="12921986"/>
              <a:ext cx="10145820" cy="7056120"/>
              <a:chOff x="32908494" y="14622018"/>
              <a:chExt cx="10145820" cy="8307457"/>
            </a:xfrm>
          </p:grpSpPr>
          <p:sp>
            <p:nvSpPr>
              <p:cNvPr id="99" name="Rounded Rectangle 98"/>
              <p:cNvSpPr/>
              <p:nvPr/>
            </p:nvSpPr>
            <p:spPr>
              <a:xfrm>
                <a:off x="32908494" y="14622018"/>
                <a:ext cx="10145820" cy="8307457"/>
              </a:xfrm>
              <a:prstGeom prst="roundRect">
                <a:avLst>
                  <a:gd name="adj" fmla="val 820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latin typeface="+mj-lt"/>
                </a:endParaRPr>
              </a:p>
            </p:txBody>
          </p:sp>
          <p:sp>
            <p:nvSpPr>
              <p:cNvPr id="121" name="TextBox 11"/>
              <p:cNvSpPr txBox="1">
                <a:spLocks noChangeArrowheads="1"/>
              </p:cNvSpPr>
              <p:nvPr/>
            </p:nvSpPr>
            <p:spPr bwMode="auto">
              <a:xfrm>
                <a:off x="34030662" y="14774465"/>
                <a:ext cx="8686798" cy="978367"/>
              </a:xfrm>
              <a:prstGeom prst="rect">
                <a:avLst/>
              </a:prstGeom>
              <a:noFill/>
              <a:ln w="9525">
                <a:noFill/>
                <a:miter lim="800000"/>
                <a:headEnd/>
                <a:tailEnd/>
              </a:ln>
            </p:spPr>
            <p:txBody>
              <a:bodyPr wrap="square">
                <a:spAutoFit/>
              </a:bodyPr>
              <a:lstStyle/>
              <a:p>
                <a:r>
                  <a:rPr lang="en-US" sz="4800" dirty="0" smtClean="0">
                    <a:solidFill>
                      <a:schemeClr val="bg2">
                        <a:lumMod val="75000"/>
                      </a:schemeClr>
                    </a:solidFill>
                    <a:latin typeface="+mj-lt"/>
                  </a:rPr>
                  <a:t>LEED v4 </a:t>
                </a:r>
                <a:r>
                  <a:rPr lang="en-US" sz="4800" dirty="0" smtClean="0">
                    <a:solidFill>
                      <a:schemeClr val="bg2">
                        <a:lumMod val="75000"/>
                      </a:schemeClr>
                    </a:solidFill>
                    <a:latin typeface="+mj-lt"/>
                  </a:rPr>
                  <a:t>Self-Assessment</a:t>
                </a:r>
                <a:endParaRPr lang="en-US" sz="4800" dirty="0">
                  <a:solidFill>
                    <a:schemeClr val="bg2">
                      <a:lumMod val="75000"/>
                    </a:schemeClr>
                  </a:solidFill>
                  <a:latin typeface="+mj-lt"/>
                </a:endParaRPr>
              </a:p>
            </p:txBody>
          </p:sp>
          <p:sp>
            <p:nvSpPr>
              <p:cNvPr id="3" name="TextBox 2"/>
              <p:cNvSpPr txBox="1"/>
              <p:nvPr/>
            </p:nvSpPr>
            <p:spPr>
              <a:xfrm>
                <a:off x="34356290" y="16840200"/>
                <a:ext cx="8391911" cy="561655"/>
              </a:xfrm>
              <a:prstGeom prst="rect">
                <a:avLst/>
              </a:prstGeom>
              <a:noFill/>
            </p:spPr>
            <p:txBody>
              <a:bodyPr wrap="square" rtlCol="0">
                <a:spAutoFit/>
              </a:bodyPr>
              <a:lstStyle/>
              <a:p>
                <a:endParaRPr lang="en-US" sz="2500" dirty="0">
                  <a:solidFill>
                    <a:schemeClr val="bg1"/>
                  </a:solidFill>
                </a:endParaRPr>
              </a:p>
            </p:txBody>
          </p:sp>
        </p:grpSp>
        <p:pic>
          <p:nvPicPr>
            <p:cNvPr id="1027" name="Picture 3" descr="C:\Users\karasekz\AppData\Local\Microsoft\Windows\Temporary Internet Files\Content.IE5\3DVI1GE8\phot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50905" y="14501945"/>
              <a:ext cx="7620090" cy="5191014"/>
            </a:xfrm>
            <a:prstGeom prst="rect">
              <a:avLst/>
            </a:prstGeom>
            <a:noFill/>
            <a:extLst>
              <a:ext uri="{909E8E84-426E-40DD-AFC4-6F175D3DCCD1}">
                <a14:hiddenFill xmlns:a14="http://schemas.microsoft.com/office/drawing/2010/main">
                  <a:solidFill>
                    <a:srgbClr val="FFFFFF"/>
                  </a:solidFill>
                </a14:hiddenFill>
              </a:ext>
            </a:extLst>
          </p:spPr>
        </p:pic>
      </p:grpSp>
      <p:sp>
        <p:nvSpPr>
          <p:cNvPr id="66" name="Rounded Rectangle 65"/>
          <p:cNvSpPr/>
          <p:nvPr/>
        </p:nvSpPr>
        <p:spPr>
          <a:xfrm>
            <a:off x="22479000" y="14750552"/>
            <a:ext cx="20719307" cy="8121217"/>
          </a:xfrm>
          <a:prstGeom prst="roundRect">
            <a:avLst>
              <a:gd name="adj" fmla="val 608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8" name="TextBox 27"/>
          <p:cNvSpPr txBox="1"/>
          <p:nvPr/>
        </p:nvSpPr>
        <p:spPr>
          <a:xfrm>
            <a:off x="12941565" y="8834817"/>
            <a:ext cx="7861035" cy="9233297"/>
          </a:xfrm>
          <a:prstGeom prst="rect">
            <a:avLst/>
          </a:prstGeom>
          <a:noFill/>
        </p:spPr>
        <p:txBody>
          <a:bodyPr wrap="square" rtlCol="0">
            <a:spAutoFit/>
          </a:bodyPr>
          <a:lstStyle/>
          <a:p>
            <a:pPr marL="685800" indent="-685800">
              <a:buFontTx/>
              <a:buChar char="-"/>
            </a:pPr>
            <a:r>
              <a:rPr lang="en-US" sz="3900" dirty="0" smtClean="0">
                <a:solidFill>
                  <a:schemeClr val="bg2"/>
                </a:solidFill>
              </a:rPr>
              <a:t>Floor </a:t>
            </a:r>
            <a:r>
              <a:rPr lang="en-US" sz="3900" dirty="0">
                <a:solidFill>
                  <a:schemeClr val="bg2"/>
                </a:solidFill>
              </a:rPr>
              <a:t>plan area is 500x250 feet</a:t>
            </a:r>
          </a:p>
          <a:p>
            <a:pPr marL="685800" indent="-685800">
              <a:buFontTx/>
              <a:buChar char="-"/>
            </a:pPr>
            <a:r>
              <a:rPr lang="en-US" sz="3900" dirty="0">
                <a:solidFill>
                  <a:schemeClr val="bg2"/>
                </a:solidFill>
              </a:rPr>
              <a:t>Lobby space of 3000 square feet </a:t>
            </a:r>
          </a:p>
          <a:p>
            <a:pPr marL="685800" indent="-685800">
              <a:buFontTx/>
              <a:buChar char="-"/>
            </a:pPr>
            <a:r>
              <a:rPr lang="en-US" sz="3900" dirty="0" smtClean="0">
                <a:solidFill>
                  <a:schemeClr val="bg2"/>
                </a:solidFill>
              </a:rPr>
              <a:t>86,400 </a:t>
            </a:r>
            <a:r>
              <a:rPr lang="en-US" sz="3900" dirty="0">
                <a:solidFill>
                  <a:schemeClr val="bg2"/>
                </a:solidFill>
              </a:rPr>
              <a:t>square foot space that contains an indoor track, 3 basketball courts </a:t>
            </a:r>
            <a:endParaRPr lang="en-US" sz="3900" dirty="0">
              <a:solidFill>
                <a:schemeClr val="bg2"/>
              </a:solidFill>
            </a:endParaRPr>
          </a:p>
          <a:p>
            <a:pPr marL="685800" indent="-685800">
              <a:buFontTx/>
              <a:buChar char="-"/>
            </a:pPr>
            <a:r>
              <a:rPr lang="en-US" sz="3900" dirty="0" smtClean="0">
                <a:solidFill>
                  <a:schemeClr val="bg2"/>
                </a:solidFill>
              </a:rPr>
              <a:t>2400 </a:t>
            </a:r>
            <a:r>
              <a:rPr lang="en-US" sz="3900" dirty="0">
                <a:solidFill>
                  <a:schemeClr val="bg2"/>
                </a:solidFill>
              </a:rPr>
              <a:t>square foot weight room</a:t>
            </a:r>
          </a:p>
          <a:p>
            <a:pPr marL="685800" indent="-685800">
              <a:buFontTx/>
              <a:buChar char="-"/>
            </a:pPr>
            <a:r>
              <a:rPr lang="en-US" sz="3900" dirty="0" smtClean="0">
                <a:solidFill>
                  <a:schemeClr val="bg2"/>
                </a:solidFill>
              </a:rPr>
              <a:t>2800 </a:t>
            </a:r>
            <a:r>
              <a:rPr lang="en-US" sz="3900" dirty="0">
                <a:solidFill>
                  <a:schemeClr val="bg2"/>
                </a:solidFill>
              </a:rPr>
              <a:t>square foot sports medicine facility</a:t>
            </a:r>
          </a:p>
          <a:p>
            <a:pPr marL="685800" indent="-685800">
              <a:buFontTx/>
              <a:buChar char="-"/>
            </a:pPr>
            <a:r>
              <a:rPr lang="en-US" sz="3900" dirty="0">
                <a:solidFill>
                  <a:schemeClr val="bg2"/>
                </a:solidFill>
              </a:rPr>
              <a:t>2800 square feet of storage space</a:t>
            </a:r>
          </a:p>
          <a:p>
            <a:pPr marL="685800" indent="-685800">
              <a:buFontTx/>
              <a:buChar char="-"/>
            </a:pPr>
            <a:r>
              <a:rPr lang="en-US" sz="3900" dirty="0">
                <a:solidFill>
                  <a:schemeClr val="bg2"/>
                </a:solidFill>
              </a:rPr>
              <a:t>900 square foot class room</a:t>
            </a:r>
          </a:p>
          <a:p>
            <a:pPr marL="685800" indent="-685800">
              <a:buFontTx/>
              <a:buChar char="-"/>
            </a:pPr>
            <a:r>
              <a:rPr lang="en-US" sz="3900" dirty="0">
                <a:solidFill>
                  <a:schemeClr val="bg2"/>
                </a:solidFill>
              </a:rPr>
              <a:t>4500 square feet devoted to student </a:t>
            </a:r>
            <a:r>
              <a:rPr lang="en-US" sz="3900" dirty="0" smtClean="0">
                <a:solidFill>
                  <a:schemeClr val="bg2"/>
                </a:solidFill>
              </a:rPr>
              <a:t>wellness</a:t>
            </a:r>
          </a:p>
          <a:p>
            <a:pPr marL="685800" indent="-685800">
              <a:buFontTx/>
              <a:buChar char="-"/>
            </a:pPr>
            <a:endParaRPr lang="en-US" sz="4800" dirty="0">
              <a:solidFill>
                <a:schemeClr val="bg2"/>
              </a:solidFill>
            </a:endParaRPr>
          </a:p>
        </p:txBody>
      </p:sp>
      <p:graphicFrame>
        <p:nvGraphicFramePr>
          <p:cNvPr id="34" name="Table 33"/>
          <p:cNvGraphicFramePr>
            <a:graphicFrameLocks noGrp="1"/>
          </p:cNvGraphicFramePr>
          <p:nvPr>
            <p:extLst>
              <p:ext uri="{D42A27DB-BD31-4B8C-83A1-F6EECF244321}">
                <p14:modId xmlns:p14="http://schemas.microsoft.com/office/powerpoint/2010/main" val="658191656"/>
              </p:ext>
            </p:extLst>
          </p:nvPr>
        </p:nvGraphicFramePr>
        <p:xfrm>
          <a:off x="23426429" y="9044236"/>
          <a:ext cx="9173647" cy="4161928"/>
        </p:xfrm>
        <a:graphic>
          <a:graphicData uri="http://schemas.openxmlformats.org/drawingml/2006/table">
            <a:tbl>
              <a:tblPr/>
              <a:tblGrid>
                <a:gridCol w="1497118"/>
                <a:gridCol w="1340898"/>
                <a:gridCol w="2968199"/>
                <a:gridCol w="1649000"/>
                <a:gridCol w="1718432"/>
              </a:tblGrid>
              <a:tr h="597276">
                <a:tc>
                  <a:txBody>
                    <a:bodyPr/>
                    <a:lstStyle/>
                    <a:p>
                      <a:pPr algn="l" fontAlgn="b"/>
                      <a:r>
                        <a:rPr lang="en-US" sz="1300" b="0" i="0" u="none" strike="noStrike" dirty="0">
                          <a:solidFill>
                            <a:srgbClr val="000000"/>
                          </a:solidFill>
                          <a:effectLst/>
                          <a:latin typeface="Calibri"/>
                        </a:rPr>
                        <a:t> </a:t>
                      </a:r>
                    </a:p>
                  </a:txBody>
                  <a:tcPr marL="11078" marR="11078" marT="110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DD5"/>
                    </a:solidFill>
                  </a:tcPr>
                </a:tc>
                <a:tc>
                  <a:txBody>
                    <a:bodyPr/>
                    <a:lstStyle/>
                    <a:p>
                      <a:pPr algn="ctr" fontAlgn="b"/>
                      <a:r>
                        <a:rPr lang="en-US" sz="1300" b="0" i="0" u="none" strike="noStrike" dirty="0">
                          <a:solidFill>
                            <a:srgbClr val="000000"/>
                          </a:solidFill>
                          <a:effectLst/>
                          <a:latin typeface="Calibri"/>
                        </a:rPr>
                        <a:t>Thompson Gym</a:t>
                      </a:r>
                    </a:p>
                  </a:txBody>
                  <a:tcPr marL="11078" marR="11078" marT="110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fontAlgn="b"/>
                      <a:r>
                        <a:rPr lang="en-US" sz="1300" b="0" i="0" u="none" strike="noStrike" dirty="0">
                          <a:solidFill>
                            <a:srgbClr val="000000"/>
                          </a:solidFill>
                          <a:effectLst/>
                          <a:latin typeface="Calibri"/>
                        </a:rPr>
                        <a:t>Between Soccer and Lacrosse Fields</a:t>
                      </a:r>
                    </a:p>
                  </a:txBody>
                  <a:tcPr marL="11078" marR="11078" marT="110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DD5"/>
                    </a:solidFill>
                  </a:tcPr>
                </a:tc>
                <a:tc>
                  <a:txBody>
                    <a:bodyPr/>
                    <a:lstStyle/>
                    <a:p>
                      <a:pPr algn="ctr" fontAlgn="b"/>
                      <a:r>
                        <a:rPr lang="en-US" sz="1300" b="0" i="0" u="none" strike="noStrike" dirty="0">
                          <a:solidFill>
                            <a:srgbClr val="000000"/>
                          </a:solidFill>
                          <a:effectLst/>
                          <a:latin typeface="Calibri"/>
                        </a:rPr>
                        <a:t>Behind Soccer Field</a:t>
                      </a:r>
                    </a:p>
                  </a:txBody>
                  <a:tcPr marL="11078" marR="11078" marT="110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fontAlgn="b"/>
                      <a:r>
                        <a:rPr lang="en-US" sz="1300" b="0" i="0" u="none" strike="noStrike" dirty="0">
                          <a:solidFill>
                            <a:srgbClr val="000000"/>
                          </a:solidFill>
                          <a:effectLst/>
                          <a:latin typeface="Calibri"/>
                        </a:rPr>
                        <a:t>Off Campus Location </a:t>
                      </a:r>
                    </a:p>
                  </a:txBody>
                  <a:tcPr marL="11078" marR="11078" marT="110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DD5"/>
                    </a:solidFill>
                  </a:tcPr>
                </a:tc>
              </a:tr>
              <a:tr h="597276">
                <a:tc>
                  <a:txBody>
                    <a:bodyPr/>
                    <a:lstStyle/>
                    <a:p>
                      <a:pPr algn="ctr" fontAlgn="b"/>
                      <a:r>
                        <a:rPr lang="en-US" sz="1300" b="0" i="0" u="none" strike="noStrike" dirty="0">
                          <a:solidFill>
                            <a:srgbClr val="000000"/>
                          </a:solidFill>
                          <a:effectLst/>
                          <a:latin typeface="Calibri"/>
                        </a:rPr>
                        <a:t>Workable </a:t>
                      </a:r>
                      <a:r>
                        <a:rPr lang="en-US" sz="1300" b="0" i="0" u="none" strike="noStrike" dirty="0" smtClean="0">
                          <a:solidFill>
                            <a:srgbClr val="000000"/>
                          </a:solidFill>
                          <a:effectLst/>
                          <a:latin typeface="Calibri"/>
                        </a:rPr>
                        <a:t>Land</a:t>
                      </a:r>
                      <a:endParaRPr lang="en-US" sz="1300" b="0" i="0" u="none" strike="noStrike" dirty="0">
                        <a:solidFill>
                          <a:srgbClr val="000000"/>
                        </a:solidFill>
                        <a:effectLst/>
                        <a:latin typeface="Calibri"/>
                      </a:endParaRPr>
                    </a:p>
                  </a:txBody>
                  <a:tcPr marL="11078" marR="11078" marT="110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DD5"/>
                    </a:solidFill>
                  </a:tcPr>
                </a:tc>
                <a:tc>
                  <a:txBody>
                    <a:bodyPr/>
                    <a:lstStyle/>
                    <a:p>
                      <a:pPr algn="ctr" fontAlgn="b"/>
                      <a:r>
                        <a:rPr lang="en-US" sz="3700" b="0" i="0" u="none" strike="noStrike" dirty="0">
                          <a:solidFill>
                            <a:srgbClr val="000000"/>
                          </a:solidFill>
                          <a:effectLst/>
                          <a:latin typeface="Calibri"/>
                        </a:rPr>
                        <a:t>-</a:t>
                      </a:r>
                    </a:p>
                  </a:txBody>
                  <a:tcPr marL="11078" marR="11078" marT="110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fontAlgn="b"/>
                      <a:r>
                        <a:rPr lang="en-US" sz="3700" b="0" i="0" u="none" strike="noStrike" dirty="0">
                          <a:solidFill>
                            <a:srgbClr val="000000"/>
                          </a:solidFill>
                          <a:effectLst/>
                          <a:latin typeface="Calibri"/>
                        </a:rPr>
                        <a:t>+</a:t>
                      </a:r>
                    </a:p>
                  </a:txBody>
                  <a:tcPr marL="11078" marR="11078" marT="110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DD5"/>
                    </a:solidFill>
                  </a:tcPr>
                </a:tc>
                <a:tc>
                  <a:txBody>
                    <a:bodyPr/>
                    <a:lstStyle/>
                    <a:p>
                      <a:pPr algn="ctr" fontAlgn="b"/>
                      <a:r>
                        <a:rPr lang="en-US" sz="3700" b="0" i="0" u="none" strike="noStrike" dirty="0">
                          <a:solidFill>
                            <a:srgbClr val="000000"/>
                          </a:solidFill>
                          <a:effectLst/>
                          <a:latin typeface="Calibri"/>
                        </a:rPr>
                        <a:t>+</a:t>
                      </a:r>
                    </a:p>
                  </a:txBody>
                  <a:tcPr marL="11078" marR="11078" marT="110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fontAlgn="b"/>
                      <a:r>
                        <a:rPr lang="en-US" sz="3700" b="0" i="0" u="none" strike="noStrike" dirty="0">
                          <a:solidFill>
                            <a:srgbClr val="000000"/>
                          </a:solidFill>
                          <a:effectLst/>
                          <a:latin typeface="Calibri"/>
                        </a:rPr>
                        <a:t>+</a:t>
                      </a:r>
                    </a:p>
                  </a:txBody>
                  <a:tcPr marL="11078" marR="11078" marT="110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DD5"/>
                    </a:solidFill>
                  </a:tcPr>
                </a:tc>
              </a:tr>
              <a:tr h="597276">
                <a:tc>
                  <a:txBody>
                    <a:bodyPr/>
                    <a:lstStyle/>
                    <a:p>
                      <a:pPr algn="ctr" fontAlgn="b"/>
                      <a:r>
                        <a:rPr lang="en-US" sz="1300" b="0" i="0" u="none" strike="noStrike" dirty="0">
                          <a:solidFill>
                            <a:srgbClr val="000000"/>
                          </a:solidFill>
                          <a:effectLst/>
                          <a:latin typeface="Calibri"/>
                        </a:rPr>
                        <a:t>New Renovations</a:t>
                      </a:r>
                    </a:p>
                  </a:txBody>
                  <a:tcPr marL="11078" marR="11078" marT="110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DD5"/>
                    </a:solidFill>
                  </a:tcPr>
                </a:tc>
                <a:tc>
                  <a:txBody>
                    <a:bodyPr/>
                    <a:lstStyle/>
                    <a:p>
                      <a:pPr algn="ctr" fontAlgn="b"/>
                      <a:r>
                        <a:rPr lang="en-US" sz="3700" b="0" i="0" u="none" strike="noStrike" dirty="0">
                          <a:solidFill>
                            <a:srgbClr val="000000"/>
                          </a:solidFill>
                          <a:effectLst/>
                          <a:latin typeface="Calibri"/>
                        </a:rPr>
                        <a:t>-</a:t>
                      </a:r>
                    </a:p>
                  </a:txBody>
                  <a:tcPr marL="11078" marR="11078" marT="110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fontAlgn="b"/>
                      <a:r>
                        <a:rPr lang="en-US" sz="3700" b="0" i="0" u="none" strike="noStrike" dirty="0">
                          <a:solidFill>
                            <a:srgbClr val="000000"/>
                          </a:solidFill>
                          <a:effectLst/>
                          <a:latin typeface="Calibri"/>
                        </a:rPr>
                        <a:t>+</a:t>
                      </a:r>
                    </a:p>
                  </a:txBody>
                  <a:tcPr marL="11078" marR="11078" marT="110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DD5"/>
                    </a:solidFill>
                  </a:tcPr>
                </a:tc>
                <a:tc>
                  <a:txBody>
                    <a:bodyPr/>
                    <a:lstStyle/>
                    <a:p>
                      <a:pPr algn="ctr" fontAlgn="b"/>
                      <a:r>
                        <a:rPr lang="en-US" sz="3700" b="0" i="0" u="none" strike="noStrike" dirty="0">
                          <a:solidFill>
                            <a:srgbClr val="000000"/>
                          </a:solidFill>
                          <a:effectLst/>
                          <a:latin typeface="Calibri"/>
                        </a:rPr>
                        <a:t>-</a:t>
                      </a:r>
                    </a:p>
                  </a:txBody>
                  <a:tcPr marL="11078" marR="11078" marT="110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fontAlgn="b"/>
                      <a:r>
                        <a:rPr lang="en-US" sz="3700" b="0" i="0" u="none" strike="noStrike" dirty="0">
                          <a:solidFill>
                            <a:srgbClr val="000000"/>
                          </a:solidFill>
                          <a:effectLst/>
                          <a:latin typeface="Calibri"/>
                        </a:rPr>
                        <a:t>+</a:t>
                      </a:r>
                    </a:p>
                  </a:txBody>
                  <a:tcPr marL="11078" marR="11078" marT="110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DD5"/>
                    </a:solidFill>
                  </a:tcPr>
                </a:tc>
              </a:tr>
              <a:tr h="578272">
                <a:tc>
                  <a:txBody>
                    <a:bodyPr/>
                    <a:lstStyle/>
                    <a:p>
                      <a:pPr algn="ctr" fontAlgn="b"/>
                      <a:r>
                        <a:rPr lang="en-US" sz="1300" b="0" i="0" u="none" strike="noStrike" dirty="0">
                          <a:solidFill>
                            <a:srgbClr val="000000"/>
                          </a:solidFill>
                          <a:effectLst/>
                          <a:latin typeface="Calibri"/>
                        </a:rPr>
                        <a:t>Space </a:t>
                      </a:r>
                      <a:r>
                        <a:rPr lang="en-US" sz="1300" b="0" i="0" u="none" strike="noStrike" dirty="0" smtClean="0">
                          <a:solidFill>
                            <a:srgbClr val="000000"/>
                          </a:solidFill>
                          <a:effectLst/>
                          <a:latin typeface="Calibri"/>
                        </a:rPr>
                        <a:t>Needed</a:t>
                      </a:r>
                      <a:endParaRPr lang="en-US" sz="1300" b="0" i="0" u="none" strike="noStrike" dirty="0">
                        <a:solidFill>
                          <a:srgbClr val="000000"/>
                        </a:solidFill>
                        <a:effectLst/>
                        <a:latin typeface="Calibri"/>
                      </a:endParaRPr>
                    </a:p>
                  </a:txBody>
                  <a:tcPr marL="11078" marR="11078" marT="110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DD5"/>
                    </a:solidFill>
                  </a:tcPr>
                </a:tc>
                <a:tc>
                  <a:txBody>
                    <a:bodyPr/>
                    <a:lstStyle/>
                    <a:p>
                      <a:pPr algn="ctr" fontAlgn="b"/>
                      <a:r>
                        <a:rPr lang="en-US" sz="3700" b="0" i="0" u="none" strike="noStrike" dirty="0">
                          <a:solidFill>
                            <a:srgbClr val="000000"/>
                          </a:solidFill>
                          <a:effectLst/>
                          <a:latin typeface="Calibri"/>
                        </a:rPr>
                        <a:t>-</a:t>
                      </a:r>
                    </a:p>
                  </a:txBody>
                  <a:tcPr marL="11078" marR="11078" marT="110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fontAlgn="b"/>
                      <a:r>
                        <a:rPr lang="en-US" sz="3700" b="0" i="0" u="none" strike="noStrike" dirty="0">
                          <a:solidFill>
                            <a:srgbClr val="000000"/>
                          </a:solidFill>
                          <a:effectLst/>
                          <a:latin typeface="Calibri"/>
                        </a:rPr>
                        <a:t>+</a:t>
                      </a:r>
                    </a:p>
                  </a:txBody>
                  <a:tcPr marL="11078" marR="11078" marT="110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DD5"/>
                    </a:solidFill>
                  </a:tcPr>
                </a:tc>
                <a:tc>
                  <a:txBody>
                    <a:bodyPr/>
                    <a:lstStyle/>
                    <a:p>
                      <a:pPr algn="ctr" fontAlgn="b"/>
                      <a:r>
                        <a:rPr lang="en-US" sz="3700" b="0" i="0" u="none" strike="noStrike" dirty="0">
                          <a:solidFill>
                            <a:srgbClr val="000000"/>
                          </a:solidFill>
                          <a:effectLst/>
                          <a:latin typeface="Calibri"/>
                        </a:rPr>
                        <a:t>+</a:t>
                      </a:r>
                    </a:p>
                  </a:txBody>
                  <a:tcPr marL="11078" marR="11078" marT="110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fontAlgn="b"/>
                      <a:r>
                        <a:rPr lang="en-US" sz="3700" b="0" i="0" u="none" strike="noStrike" dirty="0">
                          <a:solidFill>
                            <a:srgbClr val="000000"/>
                          </a:solidFill>
                          <a:effectLst/>
                          <a:latin typeface="Calibri"/>
                        </a:rPr>
                        <a:t>+</a:t>
                      </a:r>
                    </a:p>
                  </a:txBody>
                  <a:tcPr marL="11078" marR="11078" marT="110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DD5"/>
                    </a:solidFill>
                  </a:tcPr>
                </a:tc>
              </a:tr>
              <a:tr h="597276">
                <a:tc>
                  <a:txBody>
                    <a:bodyPr/>
                    <a:lstStyle/>
                    <a:p>
                      <a:pPr algn="ctr" fontAlgn="b"/>
                      <a:r>
                        <a:rPr lang="en-US" sz="1300" b="0" i="0" u="none" strike="noStrike" dirty="0" smtClean="0">
                          <a:solidFill>
                            <a:srgbClr val="000000"/>
                          </a:solidFill>
                          <a:effectLst/>
                          <a:latin typeface="Calibri"/>
                        </a:rPr>
                        <a:t>Accessibility</a:t>
                      </a:r>
                      <a:endParaRPr lang="en-US" sz="1300" b="0" i="0" u="none" strike="noStrike" dirty="0">
                        <a:solidFill>
                          <a:srgbClr val="000000"/>
                        </a:solidFill>
                        <a:effectLst/>
                        <a:latin typeface="Calibri"/>
                      </a:endParaRPr>
                    </a:p>
                  </a:txBody>
                  <a:tcPr marL="11078" marR="11078" marT="110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DD5"/>
                    </a:solidFill>
                  </a:tcPr>
                </a:tc>
                <a:tc>
                  <a:txBody>
                    <a:bodyPr/>
                    <a:lstStyle/>
                    <a:p>
                      <a:pPr algn="ctr" fontAlgn="b"/>
                      <a:r>
                        <a:rPr lang="en-US" sz="3700" b="0" i="0" u="none" strike="noStrike" dirty="0">
                          <a:solidFill>
                            <a:srgbClr val="000000"/>
                          </a:solidFill>
                          <a:effectLst/>
                          <a:latin typeface="Calibri"/>
                        </a:rPr>
                        <a:t>+</a:t>
                      </a:r>
                    </a:p>
                  </a:txBody>
                  <a:tcPr marL="11078" marR="11078" marT="110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fontAlgn="b"/>
                      <a:r>
                        <a:rPr lang="en-US" sz="3700" b="0" i="0" u="none" strike="noStrike" dirty="0">
                          <a:solidFill>
                            <a:srgbClr val="000000"/>
                          </a:solidFill>
                          <a:effectLst/>
                          <a:latin typeface="Calibri"/>
                        </a:rPr>
                        <a:t>+</a:t>
                      </a:r>
                    </a:p>
                  </a:txBody>
                  <a:tcPr marL="11078" marR="11078" marT="110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DD5"/>
                    </a:solidFill>
                  </a:tcPr>
                </a:tc>
                <a:tc>
                  <a:txBody>
                    <a:bodyPr/>
                    <a:lstStyle/>
                    <a:p>
                      <a:pPr algn="ctr" fontAlgn="b"/>
                      <a:r>
                        <a:rPr lang="en-US" sz="3700" b="0" i="0" u="none" strike="noStrike" dirty="0">
                          <a:solidFill>
                            <a:srgbClr val="000000"/>
                          </a:solidFill>
                          <a:effectLst/>
                          <a:latin typeface="Calibri"/>
                        </a:rPr>
                        <a:t>+</a:t>
                      </a:r>
                    </a:p>
                  </a:txBody>
                  <a:tcPr marL="11078" marR="11078" marT="110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fontAlgn="b"/>
                      <a:r>
                        <a:rPr lang="en-US" sz="3700" b="0" i="0" u="none" strike="noStrike" dirty="0">
                          <a:solidFill>
                            <a:srgbClr val="000000"/>
                          </a:solidFill>
                          <a:effectLst/>
                          <a:latin typeface="Calibri"/>
                        </a:rPr>
                        <a:t>-</a:t>
                      </a:r>
                    </a:p>
                  </a:txBody>
                  <a:tcPr marL="11078" marR="11078" marT="110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DD5"/>
                    </a:solidFill>
                  </a:tcPr>
                </a:tc>
              </a:tr>
              <a:tr h="597276">
                <a:tc>
                  <a:txBody>
                    <a:bodyPr/>
                    <a:lstStyle/>
                    <a:p>
                      <a:pPr algn="ctr" fontAlgn="b"/>
                      <a:r>
                        <a:rPr lang="en-US" sz="1300" b="0" i="0" u="none" strike="noStrike" dirty="0">
                          <a:solidFill>
                            <a:srgbClr val="000000"/>
                          </a:solidFill>
                          <a:effectLst/>
                          <a:latin typeface="Calibri"/>
                        </a:rPr>
                        <a:t>Aesthetics </a:t>
                      </a:r>
                    </a:p>
                  </a:txBody>
                  <a:tcPr marL="11078" marR="11078" marT="110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DD5"/>
                    </a:solidFill>
                  </a:tcPr>
                </a:tc>
                <a:tc>
                  <a:txBody>
                    <a:bodyPr/>
                    <a:lstStyle/>
                    <a:p>
                      <a:pPr algn="ctr" fontAlgn="b"/>
                      <a:r>
                        <a:rPr lang="en-US" sz="3700" b="0" i="0" u="none" strike="noStrike" dirty="0">
                          <a:solidFill>
                            <a:srgbClr val="000000"/>
                          </a:solidFill>
                          <a:effectLst/>
                          <a:latin typeface="Calibri"/>
                        </a:rPr>
                        <a:t>-</a:t>
                      </a:r>
                    </a:p>
                  </a:txBody>
                  <a:tcPr marL="11078" marR="11078" marT="110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fontAlgn="b"/>
                      <a:r>
                        <a:rPr lang="en-US" sz="3700" b="0" i="0" u="none" strike="noStrike" dirty="0">
                          <a:solidFill>
                            <a:srgbClr val="000000"/>
                          </a:solidFill>
                          <a:effectLst/>
                          <a:latin typeface="Calibri"/>
                        </a:rPr>
                        <a:t>-</a:t>
                      </a:r>
                    </a:p>
                  </a:txBody>
                  <a:tcPr marL="11078" marR="11078" marT="110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DD5"/>
                    </a:solidFill>
                  </a:tcPr>
                </a:tc>
                <a:tc>
                  <a:txBody>
                    <a:bodyPr/>
                    <a:lstStyle/>
                    <a:p>
                      <a:pPr algn="ctr" fontAlgn="b"/>
                      <a:r>
                        <a:rPr lang="en-US" sz="3700" b="0" i="0" u="none" strike="noStrike" dirty="0">
                          <a:solidFill>
                            <a:srgbClr val="000000"/>
                          </a:solidFill>
                          <a:effectLst/>
                          <a:latin typeface="Calibri"/>
                        </a:rPr>
                        <a:t>+</a:t>
                      </a:r>
                    </a:p>
                  </a:txBody>
                  <a:tcPr marL="11078" marR="11078" marT="110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fontAlgn="b"/>
                      <a:r>
                        <a:rPr lang="en-US" sz="3700" b="0" i="0" u="none" strike="noStrike" dirty="0">
                          <a:solidFill>
                            <a:srgbClr val="000000"/>
                          </a:solidFill>
                          <a:effectLst/>
                          <a:latin typeface="Calibri"/>
                        </a:rPr>
                        <a:t>-</a:t>
                      </a:r>
                    </a:p>
                  </a:txBody>
                  <a:tcPr marL="11078" marR="11078" marT="110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DD5"/>
                    </a:solidFill>
                  </a:tcPr>
                </a:tc>
              </a:tr>
              <a:tr h="597276">
                <a:tc>
                  <a:txBody>
                    <a:bodyPr/>
                    <a:lstStyle/>
                    <a:p>
                      <a:pPr algn="l" fontAlgn="b"/>
                      <a:endParaRPr lang="en-US" sz="1300" b="0" i="0" u="none" strike="noStrike" dirty="0">
                        <a:solidFill>
                          <a:schemeClr val="bg2">
                            <a:lumMod val="60000"/>
                            <a:lumOff val="40000"/>
                          </a:schemeClr>
                        </a:solidFill>
                        <a:effectLst/>
                        <a:latin typeface="Calibri"/>
                      </a:endParaRPr>
                    </a:p>
                  </a:txBody>
                  <a:tcPr marL="11078" marR="11078" marT="110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700" b="0" i="0" u="none" strike="noStrike" dirty="0">
                          <a:solidFill>
                            <a:srgbClr val="000000"/>
                          </a:solidFill>
                          <a:effectLst/>
                          <a:latin typeface="Calibri"/>
                        </a:rPr>
                        <a:t>1</a:t>
                      </a:r>
                    </a:p>
                  </a:txBody>
                  <a:tcPr marL="11078" marR="11078" marT="110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fontAlgn="b"/>
                      <a:r>
                        <a:rPr lang="en-US" sz="3700" b="0" i="0" u="none" strike="noStrike" dirty="0">
                          <a:solidFill>
                            <a:srgbClr val="000000"/>
                          </a:solidFill>
                          <a:effectLst/>
                          <a:latin typeface="Calibri"/>
                        </a:rPr>
                        <a:t>4</a:t>
                      </a:r>
                    </a:p>
                  </a:txBody>
                  <a:tcPr marL="11078" marR="11078" marT="110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DD5"/>
                    </a:solidFill>
                  </a:tcPr>
                </a:tc>
                <a:tc>
                  <a:txBody>
                    <a:bodyPr/>
                    <a:lstStyle/>
                    <a:p>
                      <a:pPr algn="ctr" fontAlgn="b"/>
                      <a:r>
                        <a:rPr lang="en-US" sz="3700" b="0" i="0" u="none" strike="noStrike" dirty="0">
                          <a:solidFill>
                            <a:srgbClr val="000000"/>
                          </a:solidFill>
                          <a:effectLst/>
                          <a:latin typeface="Calibri"/>
                        </a:rPr>
                        <a:t>4</a:t>
                      </a:r>
                    </a:p>
                  </a:txBody>
                  <a:tcPr marL="11078" marR="11078" marT="110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fontAlgn="b"/>
                      <a:r>
                        <a:rPr lang="en-US" sz="3700" b="0" i="0" u="none" strike="noStrike" dirty="0">
                          <a:solidFill>
                            <a:srgbClr val="000000"/>
                          </a:solidFill>
                          <a:effectLst/>
                          <a:latin typeface="Calibri"/>
                        </a:rPr>
                        <a:t>3</a:t>
                      </a:r>
                    </a:p>
                  </a:txBody>
                  <a:tcPr marL="11078" marR="11078" marT="110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DD5"/>
                    </a:solidFill>
                  </a:tcPr>
                </a:tc>
              </a:tr>
            </a:tbl>
          </a:graphicData>
        </a:graphic>
      </p:graphicFrame>
      <p:sp>
        <p:nvSpPr>
          <p:cNvPr id="35" name="TextBox 34"/>
          <p:cNvSpPr txBox="1"/>
          <p:nvPr/>
        </p:nvSpPr>
        <p:spPr>
          <a:xfrm>
            <a:off x="33359316" y="9369721"/>
            <a:ext cx="8093484" cy="3108543"/>
          </a:xfrm>
          <a:prstGeom prst="rect">
            <a:avLst/>
          </a:prstGeom>
          <a:noFill/>
        </p:spPr>
        <p:txBody>
          <a:bodyPr wrap="square" rtlCol="0">
            <a:spAutoFit/>
          </a:bodyPr>
          <a:lstStyle/>
          <a:p>
            <a:r>
              <a:rPr lang="en-US" sz="2800" dirty="0" smtClean="0">
                <a:solidFill>
                  <a:schemeClr val="bg2"/>
                </a:solidFill>
              </a:rPr>
              <a:t>One of the main aspects of this project was choosing a location for this facility. After analyzing all of our options we chose to place the facility above the soccer field where the softball field is located. The Pugh table to left depicts our thought process. It displays the main factors in this decision.  </a:t>
            </a:r>
            <a:endParaRPr lang="en-US" sz="2800" dirty="0" smtClean="0">
              <a:solidFill>
                <a:schemeClr val="bg2"/>
              </a:solidFill>
            </a:endParaRPr>
          </a:p>
        </p:txBody>
      </p:sp>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97027" y="25016025"/>
            <a:ext cx="2560141" cy="1920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974800" y="25089036"/>
            <a:ext cx="2560141" cy="187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720040" y="24844109"/>
            <a:ext cx="5320751" cy="2092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7" name="Table 36"/>
          <p:cNvGraphicFramePr>
            <a:graphicFrameLocks noGrp="1"/>
          </p:cNvGraphicFramePr>
          <p:nvPr>
            <p:extLst>
              <p:ext uri="{D42A27DB-BD31-4B8C-83A1-F6EECF244321}">
                <p14:modId xmlns:p14="http://schemas.microsoft.com/office/powerpoint/2010/main" val="3279856950"/>
              </p:ext>
            </p:extLst>
          </p:nvPr>
        </p:nvGraphicFramePr>
        <p:xfrm>
          <a:off x="23655149" y="27393896"/>
          <a:ext cx="5879792" cy="3467103"/>
        </p:xfrm>
        <a:graphic>
          <a:graphicData uri="http://schemas.openxmlformats.org/drawingml/2006/table">
            <a:tbl>
              <a:tblPr/>
              <a:tblGrid>
                <a:gridCol w="1667214"/>
                <a:gridCol w="1035114"/>
                <a:gridCol w="1459343"/>
                <a:gridCol w="903605"/>
                <a:gridCol w="814516"/>
              </a:tblGrid>
              <a:tr h="580209">
                <a:tc>
                  <a:txBody>
                    <a:bodyPr/>
                    <a:lstStyle/>
                    <a:p>
                      <a:pPr algn="l" fontAlgn="b"/>
                      <a:r>
                        <a:rPr lang="en-US" sz="1100" b="0" i="0" u="none" strike="noStrike" dirty="0">
                          <a:solidFill>
                            <a:srgbClr val="000000"/>
                          </a:solidFill>
                          <a:effectLst/>
                          <a:latin typeface="Calibri"/>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DD5"/>
                    </a:solidFill>
                  </a:tcPr>
                </a:tc>
                <a:tc>
                  <a:txBody>
                    <a:bodyPr/>
                    <a:lstStyle/>
                    <a:p>
                      <a:pPr algn="l" fontAlgn="b"/>
                      <a:r>
                        <a:rPr lang="en-US" sz="1100" b="0" i="0" u="none" strike="noStrike" dirty="0">
                          <a:solidFill>
                            <a:srgbClr val="000000"/>
                          </a:solidFill>
                          <a:effectLst/>
                          <a:latin typeface="Calibri"/>
                        </a:rPr>
                        <a:t>Green Roof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l" fontAlgn="b"/>
                      <a:r>
                        <a:rPr lang="en-US" sz="1100" b="0" i="0" u="none" strike="noStrike" dirty="0">
                          <a:solidFill>
                            <a:srgbClr val="000000"/>
                          </a:solidFill>
                          <a:effectLst/>
                          <a:latin typeface="Calibri"/>
                        </a:rPr>
                        <a:t>Blue Sheet Metal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DD5"/>
                    </a:solidFill>
                  </a:tcPr>
                </a:tc>
                <a:tc>
                  <a:txBody>
                    <a:bodyPr/>
                    <a:lstStyle/>
                    <a:p>
                      <a:pPr algn="l" fontAlgn="b"/>
                      <a:r>
                        <a:rPr lang="en-US" sz="1100" b="0" i="0" u="none" strike="noStrike" dirty="0">
                          <a:solidFill>
                            <a:srgbClr val="000000"/>
                          </a:solidFill>
                          <a:effectLst/>
                          <a:latin typeface="Calibri"/>
                        </a:rPr>
                        <a:t>Solar Roof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l" fontAlgn="b"/>
                      <a:r>
                        <a:rPr lang="en-US" sz="1100" b="0" i="0" u="none" strike="noStrike" dirty="0">
                          <a:solidFill>
                            <a:srgbClr val="000000"/>
                          </a:solidFill>
                          <a:effectLst/>
                          <a:latin typeface="Calibri"/>
                        </a:rPr>
                        <a:t>Datum</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DD5"/>
                    </a:solidFill>
                  </a:tcPr>
                </a:tc>
              </a:tr>
              <a:tr h="481149">
                <a:tc>
                  <a:txBody>
                    <a:bodyPr/>
                    <a:lstStyle/>
                    <a:p>
                      <a:pPr algn="l" fontAlgn="b"/>
                      <a:r>
                        <a:rPr lang="en-US" sz="1100" b="0" i="0" u="none" strike="noStrike" dirty="0" smtClean="0">
                          <a:solidFill>
                            <a:srgbClr val="000000"/>
                          </a:solidFill>
                          <a:effectLst/>
                          <a:latin typeface="Calibri"/>
                        </a:rPr>
                        <a:t>Aesthetics </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DD5"/>
                    </a:solidFill>
                  </a:tcPr>
                </a:tc>
                <a:tc>
                  <a:txBody>
                    <a:bodyPr/>
                    <a:lstStyle/>
                    <a:p>
                      <a:pPr algn="ctr" fontAlgn="b"/>
                      <a:r>
                        <a:rPr lang="en-US" sz="1800" b="0" i="0" u="none" strike="noStrike" dirty="0">
                          <a:solidFill>
                            <a:srgbClr val="000000"/>
                          </a:solidFill>
                          <a:effectLst/>
                          <a:latin typeface="Calibri"/>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fontAlgn="b"/>
                      <a:r>
                        <a:rPr lang="en-US" sz="1800" b="0" i="0" u="none" strike="noStrike" dirty="0">
                          <a:solidFill>
                            <a:srgbClr val="000000"/>
                          </a:solidFill>
                          <a:effectLst/>
                          <a:latin typeface="Calibri"/>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DD5"/>
                    </a:solidFill>
                  </a:tcPr>
                </a:tc>
                <a:tc>
                  <a:txBody>
                    <a:bodyPr/>
                    <a:lstStyle/>
                    <a:p>
                      <a:pPr algn="ctr" fontAlgn="b"/>
                      <a:r>
                        <a:rPr lang="en-US" sz="1800" b="0" i="0" u="none" strike="noStrike" dirty="0">
                          <a:solidFill>
                            <a:srgbClr val="000000"/>
                          </a:solidFill>
                          <a:effectLst/>
                          <a:latin typeface="Calibri"/>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fontAlgn="b"/>
                      <a:r>
                        <a:rPr lang="en-US" sz="1800" b="0" i="0" u="none" strike="noStrike" dirty="0">
                          <a:solidFill>
                            <a:srgbClr val="000000"/>
                          </a:solidFill>
                          <a:effectLst/>
                          <a:latin typeface="Calibri"/>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DD5"/>
                    </a:solidFill>
                  </a:tcPr>
                </a:tc>
              </a:tr>
              <a:tr h="481149">
                <a:tc>
                  <a:txBody>
                    <a:bodyPr/>
                    <a:lstStyle/>
                    <a:p>
                      <a:pPr algn="l" fontAlgn="b"/>
                      <a:r>
                        <a:rPr lang="en-US" sz="1100" b="0" i="0" u="none" strike="noStrike" dirty="0" smtClean="0">
                          <a:solidFill>
                            <a:srgbClr val="000000"/>
                          </a:solidFill>
                          <a:effectLst/>
                          <a:latin typeface="Calibri"/>
                        </a:rPr>
                        <a:t>Sustainability</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DD5"/>
                    </a:solidFill>
                  </a:tcPr>
                </a:tc>
                <a:tc>
                  <a:txBody>
                    <a:bodyPr/>
                    <a:lstStyle/>
                    <a:p>
                      <a:pPr algn="ctr" fontAlgn="b"/>
                      <a:r>
                        <a:rPr lang="en-US" sz="1800" b="0" i="0" u="none" strike="noStrike" dirty="0">
                          <a:solidFill>
                            <a:srgbClr val="000000"/>
                          </a:solidFill>
                          <a:effectLst/>
                          <a:latin typeface="Calibri"/>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fontAlgn="b"/>
                      <a:r>
                        <a:rPr lang="en-US" sz="1800" b="0" i="0" u="none" strike="noStrike" dirty="0">
                          <a:solidFill>
                            <a:srgbClr val="000000"/>
                          </a:solidFill>
                          <a:effectLst/>
                          <a:latin typeface="Calibri"/>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DD5"/>
                    </a:solidFill>
                  </a:tcPr>
                </a:tc>
                <a:tc>
                  <a:txBody>
                    <a:bodyPr/>
                    <a:lstStyle/>
                    <a:p>
                      <a:pPr algn="ctr" fontAlgn="b"/>
                      <a:r>
                        <a:rPr lang="en-US" sz="1800" b="0" i="0" u="none" strike="noStrike" dirty="0">
                          <a:solidFill>
                            <a:srgbClr val="000000"/>
                          </a:solidFill>
                          <a:effectLst/>
                          <a:latin typeface="Calibri"/>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fontAlgn="b"/>
                      <a:r>
                        <a:rPr lang="en-US" sz="1800" b="0" i="0" u="none" strike="noStrike" dirty="0">
                          <a:solidFill>
                            <a:srgbClr val="000000"/>
                          </a:solidFill>
                          <a:effectLst/>
                          <a:latin typeface="Calibri"/>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DD5"/>
                    </a:solidFill>
                  </a:tcPr>
                </a:tc>
              </a:tr>
              <a:tr h="481149">
                <a:tc>
                  <a:txBody>
                    <a:bodyPr/>
                    <a:lstStyle/>
                    <a:p>
                      <a:pPr algn="l" fontAlgn="b"/>
                      <a:r>
                        <a:rPr lang="en-US" sz="1100" b="0" i="0" u="none" strike="noStrike" dirty="0">
                          <a:solidFill>
                            <a:srgbClr val="000000"/>
                          </a:solidFill>
                          <a:effectLst/>
                          <a:latin typeface="Calibri"/>
                        </a:rPr>
                        <a:t>Cost of Material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DD5"/>
                    </a:solidFill>
                  </a:tcPr>
                </a:tc>
                <a:tc>
                  <a:txBody>
                    <a:bodyPr/>
                    <a:lstStyle/>
                    <a:p>
                      <a:pPr algn="ctr" fontAlgn="b"/>
                      <a:r>
                        <a:rPr lang="en-US" sz="1800" b="0" i="0" u="none" strike="noStrike" dirty="0">
                          <a:solidFill>
                            <a:srgbClr val="000000"/>
                          </a:solidFill>
                          <a:effectLst/>
                          <a:latin typeface="Calibri"/>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fontAlgn="b"/>
                      <a:r>
                        <a:rPr lang="en-US" sz="1800" b="0" i="0" u="none" strike="noStrike" dirty="0">
                          <a:solidFill>
                            <a:srgbClr val="000000"/>
                          </a:solidFill>
                          <a:effectLst/>
                          <a:latin typeface="Calibri"/>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DD5"/>
                    </a:solidFill>
                  </a:tcPr>
                </a:tc>
                <a:tc>
                  <a:txBody>
                    <a:bodyPr/>
                    <a:lstStyle/>
                    <a:p>
                      <a:pPr algn="ctr" fontAlgn="b"/>
                      <a:r>
                        <a:rPr lang="en-US" sz="1800" b="0" i="0" u="none" strike="noStrike" dirty="0">
                          <a:solidFill>
                            <a:srgbClr val="000000"/>
                          </a:solidFill>
                          <a:effectLst/>
                          <a:latin typeface="Calibri"/>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fontAlgn="b"/>
                      <a:r>
                        <a:rPr lang="en-US" sz="1800" b="0" i="0" u="none" strike="noStrike" dirty="0">
                          <a:solidFill>
                            <a:srgbClr val="000000"/>
                          </a:solidFill>
                          <a:effectLst/>
                          <a:latin typeface="Calibri"/>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DD5"/>
                    </a:solidFill>
                  </a:tcPr>
                </a:tc>
              </a:tr>
              <a:tr h="481149">
                <a:tc>
                  <a:txBody>
                    <a:bodyPr/>
                    <a:lstStyle/>
                    <a:p>
                      <a:pPr algn="l" fontAlgn="b"/>
                      <a:r>
                        <a:rPr lang="en-US" sz="1100" b="0" i="0" u="none" strike="noStrike" dirty="0">
                          <a:solidFill>
                            <a:srgbClr val="000000"/>
                          </a:solidFill>
                          <a:effectLst/>
                          <a:latin typeface="Calibri"/>
                        </a:rPr>
                        <a:t>Cost of Installment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DD5"/>
                    </a:solidFill>
                  </a:tcPr>
                </a:tc>
                <a:tc>
                  <a:txBody>
                    <a:bodyPr/>
                    <a:lstStyle/>
                    <a:p>
                      <a:pPr algn="ctr" fontAlgn="b"/>
                      <a:r>
                        <a:rPr lang="en-US" sz="1800" b="0" i="0" u="none" strike="noStrike" dirty="0">
                          <a:solidFill>
                            <a:srgbClr val="000000"/>
                          </a:solidFill>
                          <a:effectLst/>
                          <a:latin typeface="Calibri"/>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fontAlgn="b"/>
                      <a:r>
                        <a:rPr lang="en-US" sz="1800" b="0" i="0" u="none" strike="noStrike" dirty="0">
                          <a:solidFill>
                            <a:srgbClr val="000000"/>
                          </a:solidFill>
                          <a:effectLst/>
                          <a:latin typeface="Calibri"/>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DD5"/>
                    </a:solidFill>
                  </a:tcPr>
                </a:tc>
                <a:tc>
                  <a:txBody>
                    <a:bodyPr/>
                    <a:lstStyle/>
                    <a:p>
                      <a:pPr algn="ctr" fontAlgn="b"/>
                      <a:r>
                        <a:rPr lang="en-US" sz="1800" b="0" i="0" u="none" strike="noStrike" dirty="0">
                          <a:solidFill>
                            <a:srgbClr val="000000"/>
                          </a:solidFill>
                          <a:effectLst/>
                          <a:latin typeface="Calibri"/>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fontAlgn="b"/>
                      <a:r>
                        <a:rPr lang="en-US" sz="1800" b="0" i="0" u="none" strike="noStrike" dirty="0">
                          <a:solidFill>
                            <a:srgbClr val="000000"/>
                          </a:solidFill>
                          <a:effectLst/>
                          <a:latin typeface="Calibri"/>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DD5"/>
                    </a:solidFill>
                  </a:tcPr>
                </a:tc>
              </a:tr>
              <a:tr h="481149">
                <a:tc>
                  <a:txBody>
                    <a:bodyPr/>
                    <a:lstStyle/>
                    <a:p>
                      <a:pPr algn="l" fontAlgn="b"/>
                      <a:r>
                        <a:rPr lang="en-US" sz="1100" b="0" i="0" u="none" strike="noStrike" dirty="0">
                          <a:solidFill>
                            <a:srgbClr val="000000"/>
                          </a:solidFill>
                          <a:effectLst/>
                          <a:latin typeface="Calibri"/>
                        </a:rPr>
                        <a:t>Life-span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DD5"/>
                    </a:solidFill>
                  </a:tcPr>
                </a:tc>
                <a:tc>
                  <a:txBody>
                    <a:bodyPr/>
                    <a:lstStyle/>
                    <a:p>
                      <a:pPr algn="ctr" fontAlgn="b"/>
                      <a:r>
                        <a:rPr lang="en-US" sz="1800" b="0" i="0" u="none" strike="noStrike" dirty="0">
                          <a:solidFill>
                            <a:srgbClr val="000000"/>
                          </a:solidFill>
                          <a:effectLst/>
                          <a:latin typeface="Calibri"/>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fontAlgn="b"/>
                      <a:r>
                        <a:rPr lang="en-US" sz="1800" b="0" i="0" u="none" strike="noStrike" dirty="0">
                          <a:solidFill>
                            <a:srgbClr val="000000"/>
                          </a:solidFill>
                          <a:effectLst/>
                          <a:latin typeface="Calibri"/>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DD5"/>
                    </a:solidFill>
                  </a:tcPr>
                </a:tc>
                <a:tc>
                  <a:txBody>
                    <a:bodyPr/>
                    <a:lstStyle/>
                    <a:p>
                      <a:pPr algn="ctr" fontAlgn="b"/>
                      <a:r>
                        <a:rPr lang="en-US" sz="1800" b="0" i="0" u="none" strike="noStrike" dirty="0">
                          <a:solidFill>
                            <a:srgbClr val="000000"/>
                          </a:solidFill>
                          <a:effectLst/>
                          <a:latin typeface="Calibri"/>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fontAlgn="b"/>
                      <a:r>
                        <a:rPr lang="en-US" sz="1800" b="0" i="0" u="none" strike="noStrike" dirty="0">
                          <a:solidFill>
                            <a:srgbClr val="000000"/>
                          </a:solidFill>
                          <a:effectLst/>
                          <a:latin typeface="Calibri"/>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DD5"/>
                    </a:solidFill>
                  </a:tcPr>
                </a:tc>
              </a:tr>
              <a:tr h="481149">
                <a:tc>
                  <a:txBody>
                    <a:bodyPr/>
                    <a:lstStyle/>
                    <a:p>
                      <a:pPr algn="l" fontAlgn="b"/>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fontAlgn="b"/>
                      <a:r>
                        <a:rPr lang="en-US" sz="1800" b="0" i="0" u="none" strike="noStrike" dirty="0">
                          <a:solidFill>
                            <a:srgbClr val="000000"/>
                          </a:solidFill>
                          <a:effectLst/>
                          <a:latin typeface="Calibri"/>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DD5"/>
                    </a:solidFill>
                  </a:tcPr>
                </a:tc>
                <a:tc>
                  <a:txBody>
                    <a:bodyPr/>
                    <a:lstStyle/>
                    <a:p>
                      <a:pPr algn="ctr" fontAlgn="b"/>
                      <a:r>
                        <a:rPr lang="en-US" sz="1800" b="0" i="0" u="none" strike="noStrike" dirty="0">
                          <a:solidFill>
                            <a:srgbClr val="000000"/>
                          </a:solidFill>
                          <a:effectLst/>
                          <a:latin typeface="Calibri"/>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fontAlgn="b"/>
                      <a:r>
                        <a:rPr lang="en-US" sz="1800" b="0" i="0" u="none" strike="noStrike" dirty="0">
                          <a:solidFill>
                            <a:srgbClr val="000000"/>
                          </a:solidFill>
                          <a:effectLst/>
                          <a:latin typeface="Calibri"/>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DD5"/>
                    </a:solidFill>
                  </a:tcPr>
                </a:tc>
              </a:tr>
            </a:tbl>
          </a:graphicData>
        </a:graphic>
      </p:graphicFrame>
      <p:sp>
        <p:nvSpPr>
          <p:cNvPr id="39" name="TextBox 38"/>
          <p:cNvSpPr txBox="1"/>
          <p:nvPr/>
        </p:nvSpPr>
        <p:spPr>
          <a:xfrm>
            <a:off x="30148924" y="25016025"/>
            <a:ext cx="5486400" cy="6001643"/>
          </a:xfrm>
          <a:prstGeom prst="rect">
            <a:avLst/>
          </a:prstGeom>
          <a:noFill/>
          <a:ln>
            <a:solidFill>
              <a:schemeClr val="tx1"/>
            </a:solidFill>
          </a:ln>
        </p:spPr>
        <p:txBody>
          <a:bodyPr wrap="square" rtlCol="0">
            <a:spAutoFit/>
          </a:bodyPr>
          <a:lstStyle/>
          <a:p>
            <a:r>
              <a:rPr lang="en-US" sz="2400" dirty="0" smtClean="0">
                <a:solidFill>
                  <a:schemeClr val="bg2"/>
                </a:solidFill>
              </a:rPr>
              <a:t>When looking at the results of the pue table we came to the conclusion that  roofs all had good however they all had some sort of fault with them. With so much space on the roof we  decided to choose two of roof designs and use them both for the building. </a:t>
            </a:r>
          </a:p>
          <a:p>
            <a:r>
              <a:rPr lang="en-US" sz="2400" dirty="0" smtClean="0">
                <a:solidFill>
                  <a:schemeClr val="bg2"/>
                </a:solidFill>
              </a:rPr>
              <a:t>Green Roof:</a:t>
            </a:r>
          </a:p>
          <a:p>
            <a:pPr marL="342900" indent="-342900">
              <a:buFont typeface="Arial" panose="020B0604020202020204" pitchFamily="34" charset="0"/>
              <a:buChar char="•"/>
            </a:pPr>
            <a:r>
              <a:rPr lang="en-US" sz="2400" dirty="0" smtClean="0">
                <a:solidFill>
                  <a:schemeClr val="bg2"/>
                </a:solidFill>
              </a:rPr>
              <a:t>This will allow use to collect and use rainwater for the buildings pluming </a:t>
            </a:r>
          </a:p>
          <a:p>
            <a:pPr marL="342900" indent="-342900">
              <a:buFont typeface="Arial" panose="020B0604020202020204" pitchFamily="34" charset="0"/>
              <a:buChar char="•"/>
            </a:pPr>
            <a:r>
              <a:rPr lang="en-US" sz="2400" dirty="0" smtClean="0">
                <a:solidFill>
                  <a:schemeClr val="bg2"/>
                </a:solidFill>
              </a:rPr>
              <a:t>This will also provide insulation for the main room in the building  </a:t>
            </a:r>
          </a:p>
          <a:p>
            <a:r>
              <a:rPr lang="en-US" sz="2400" dirty="0" smtClean="0">
                <a:solidFill>
                  <a:schemeClr val="bg2"/>
                </a:solidFill>
              </a:rPr>
              <a:t>Solar Shingles:</a:t>
            </a:r>
          </a:p>
          <a:p>
            <a:pPr marL="342900" indent="-342900">
              <a:buFont typeface="Arial" panose="020B0604020202020204" pitchFamily="34" charset="0"/>
              <a:buChar char="•"/>
            </a:pPr>
            <a:r>
              <a:rPr lang="en-US" sz="2400" dirty="0" smtClean="0">
                <a:solidFill>
                  <a:schemeClr val="bg2"/>
                </a:solidFill>
              </a:rPr>
              <a:t>This will help with providing energy for the building along with providing aesthetics </a:t>
            </a:r>
            <a:endParaRPr lang="en-US" sz="2400" dirty="0">
              <a:solidFill>
                <a:schemeClr val="bg2"/>
              </a:solidFill>
            </a:endParaRPr>
          </a:p>
        </p:txBody>
      </p:sp>
      <p:sp>
        <p:nvSpPr>
          <p:cNvPr id="40" name="TextBox 39"/>
          <p:cNvSpPr txBox="1"/>
          <p:nvPr/>
        </p:nvSpPr>
        <p:spPr>
          <a:xfrm>
            <a:off x="36873029" y="27279600"/>
            <a:ext cx="5014772" cy="3416320"/>
          </a:xfrm>
          <a:prstGeom prst="rect">
            <a:avLst/>
          </a:prstGeom>
          <a:noFill/>
          <a:ln>
            <a:solidFill>
              <a:schemeClr val="tx1"/>
            </a:solidFill>
          </a:ln>
        </p:spPr>
        <p:txBody>
          <a:bodyPr wrap="square" rtlCol="0">
            <a:spAutoFit/>
          </a:bodyPr>
          <a:lstStyle/>
          <a:p>
            <a:r>
              <a:rPr lang="en-US" sz="2400" dirty="0" smtClean="0">
                <a:solidFill>
                  <a:schemeClr val="bg2"/>
                </a:solidFill>
              </a:rPr>
              <a:t>Geothermal heat is a great option for a building like this. It takes advantage of the earth’s constant core temperature, using it to heat and cool the building. These systems will save the school a lot of money that would have been spent powering a traditional HVAC system.</a:t>
            </a:r>
            <a:endParaRPr lang="en-US" sz="2400" dirty="0">
              <a:solidFill>
                <a:schemeClr val="bg2"/>
              </a:solidFill>
            </a:endParaRPr>
          </a:p>
        </p:txBody>
      </p:sp>
      <p:pic>
        <p:nvPicPr>
          <p:cNvPr id="1026" name="Picture 2" descr="E:\Wellness Center\FloorPla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0614" y="22871770"/>
            <a:ext cx="11913841" cy="59491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E:\Wellness Center\NoRoof.PNG"/>
          <p:cNvPicPr>
            <a:picLocks noChangeAspect="1" noChangeArrowheads="1"/>
          </p:cNvPicPr>
          <p:nvPr/>
        </p:nvPicPr>
        <p:blipFill rotWithShape="1">
          <a:blip r:embed="rId10">
            <a:extLst>
              <a:ext uri="{28A0092B-C50C-407E-A947-70E740481C1C}">
                <a14:useLocalDpi xmlns:a14="http://schemas.microsoft.com/office/drawing/2010/main" val="0"/>
              </a:ext>
            </a:extLst>
          </a:blip>
          <a:srcRect r="12708" b="7298"/>
          <a:stretch/>
        </p:blipFill>
        <p:spPr bwMode="auto">
          <a:xfrm>
            <a:off x="33021011" y="15918597"/>
            <a:ext cx="9953924" cy="690592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3" descr="E:\Wellness Center\Outside.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702945" y="15640686"/>
            <a:ext cx="11815655" cy="39250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E:\Wellness Center\Wing.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063560" y="22671038"/>
            <a:ext cx="7328167" cy="6610080"/>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54"/>
          <p:cNvSpPr/>
          <p:nvPr/>
        </p:nvSpPr>
        <p:spPr>
          <a:xfrm>
            <a:off x="1226195" y="12115800"/>
            <a:ext cx="537297" cy="1037234"/>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135020" fontAlgn="auto">
              <a:spcBef>
                <a:spcPts val="0"/>
              </a:spcBef>
              <a:spcAft>
                <a:spcPts val="0"/>
              </a:spcAft>
              <a:defRPr/>
            </a:pPr>
            <a:endParaRPr lang="en-US" dirty="0">
              <a:latin typeface="+mj-lt"/>
            </a:endParaRPr>
          </a:p>
        </p:txBody>
      </p:sp>
      <p:sp>
        <p:nvSpPr>
          <p:cNvPr id="56" name="Rectangle 55"/>
          <p:cNvSpPr/>
          <p:nvPr/>
        </p:nvSpPr>
        <p:spPr>
          <a:xfrm>
            <a:off x="12287932" y="7539519"/>
            <a:ext cx="537297" cy="1037234"/>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135020" fontAlgn="auto">
              <a:spcBef>
                <a:spcPts val="0"/>
              </a:spcBef>
              <a:spcAft>
                <a:spcPts val="0"/>
              </a:spcAft>
              <a:defRPr/>
            </a:pPr>
            <a:endParaRPr lang="en-US" dirty="0">
              <a:latin typeface="+mj-lt"/>
            </a:endParaRPr>
          </a:p>
        </p:txBody>
      </p:sp>
      <p:sp>
        <p:nvSpPr>
          <p:cNvPr id="57" name="Rectangle 56"/>
          <p:cNvSpPr/>
          <p:nvPr/>
        </p:nvSpPr>
        <p:spPr>
          <a:xfrm>
            <a:off x="22834517" y="7502098"/>
            <a:ext cx="537297" cy="1037234"/>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135020" fontAlgn="auto">
              <a:spcBef>
                <a:spcPts val="0"/>
              </a:spcBef>
              <a:spcAft>
                <a:spcPts val="0"/>
              </a:spcAft>
              <a:defRPr/>
            </a:pPr>
            <a:endParaRPr lang="en-US" dirty="0">
              <a:latin typeface="+mj-lt"/>
            </a:endParaRPr>
          </a:p>
        </p:txBody>
      </p:sp>
      <p:sp>
        <p:nvSpPr>
          <p:cNvPr id="59" name="Rectangle 58"/>
          <p:cNvSpPr/>
          <p:nvPr/>
        </p:nvSpPr>
        <p:spPr>
          <a:xfrm>
            <a:off x="22927231" y="23757603"/>
            <a:ext cx="537297" cy="1037234"/>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135020" fontAlgn="auto">
              <a:spcBef>
                <a:spcPts val="0"/>
              </a:spcBef>
              <a:spcAft>
                <a:spcPts val="0"/>
              </a:spcAft>
              <a:defRPr/>
            </a:pPr>
            <a:endParaRPr lang="en-US" dirty="0">
              <a:latin typeface="+mj-lt"/>
            </a:endParaRPr>
          </a:p>
        </p:txBody>
      </p:sp>
      <p:sp>
        <p:nvSpPr>
          <p:cNvPr id="6" name="TextBox 5"/>
          <p:cNvSpPr txBox="1"/>
          <p:nvPr/>
        </p:nvSpPr>
        <p:spPr>
          <a:xfrm>
            <a:off x="2232146" y="20116800"/>
            <a:ext cx="8523347" cy="830997"/>
          </a:xfrm>
          <a:prstGeom prst="rect">
            <a:avLst/>
          </a:prstGeom>
          <a:noFill/>
        </p:spPr>
        <p:txBody>
          <a:bodyPr wrap="square" rtlCol="0">
            <a:spAutoFit/>
          </a:bodyPr>
          <a:lstStyle/>
          <a:p>
            <a:r>
              <a:rPr lang="en-US" sz="4800" dirty="0" smtClean="0">
                <a:solidFill>
                  <a:schemeClr val="bg2"/>
                </a:solidFill>
                <a:latin typeface="+mj-lt"/>
              </a:rPr>
              <a:t>Floor Layout</a:t>
            </a:r>
            <a:endParaRPr lang="en-US" sz="4800" dirty="0">
              <a:latin typeface="+mj-lt"/>
            </a:endParaRPr>
          </a:p>
        </p:txBody>
      </p:sp>
      <p:sp>
        <p:nvSpPr>
          <p:cNvPr id="60" name="Rectangle 59"/>
          <p:cNvSpPr/>
          <p:nvPr/>
        </p:nvSpPr>
        <p:spPr>
          <a:xfrm>
            <a:off x="1505735" y="20269200"/>
            <a:ext cx="537297" cy="1037234"/>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135020" fontAlgn="auto">
              <a:spcBef>
                <a:spcPts val="0"/>
              </a:spcBef>
              <a:spcAft>
                <a:spcPts val="0"/>
              </a:spcAft>
              <a:defRPr/>
            </a:pPr>
            <a:endParaRPr lang="en-US" dirty="0">
              <a:latin typeface="+mj-lt"/>
            </a:endParaRPr>
          </a:p>
        </p:txBody>
      </p:sp>
      <p:sp>
        <p:nvSpPr>
          <p:cNvPr id="61" name="Rectangle 60"/>
          <p:cNvSpPr/>
          <p:nvPr/>
        </p:nvSpPr>
        <p:spPr>
          <a:xfrm>
            <a:off x="1359404" y="20955374"/>
            <a:ext cx="19835847" cy="54338"/>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135020" fontAlgn="auto">
              <a:spcBef>
                <a:spcPts val="0"/>
              </a:spcBef>
              <a:spcAft>
                <a:spcPts val="0"/>
              </a:spcAft>
              <a:defRPr/>
            </a:pPr>
            <a:endParaRPr lang="en-US" dirty="0">
              <a:latin typeface="+mj-lt"/>
            </a:endParaRPr>
          </a:p>
        </p:txBody>
      </p:sp>
      <p:sp>
        <p:nvSpPr>
          <p:cNvPr id="7" name="TextBox 6"/>
          <p:cNvSpPr txBox="1"/>
          <p:nvPr/>
        </p:nvSpPr>
        <p:spPr>
          <a:xfrm>
            <a:off x="23697027" y="15087600"/>
            <a:ext cx="11583573" cy="830997"/>
          </a:xfrm>
          <a:prstGeom prst="rect">
            <a:avLst/>
          </a:prstGeom>
          <a:noFill/>
        </p:spPr>
        <p:txBody>
          <a:bodyPr wrap="square" rtlCol="0">
            <a:spAutoFit/>
          </a:bodyPr>
          <a:lstStyle/>
          <a:p>
            <a:r>
              <a:rPr lang="en-US" sz="4800" dirty="0" smtClean="0">
                <a:solidFill>
                  <a:schemeClr val="bg2"/>
                </a:solidFill>
                <a:latin typeface="+mj-lt"/>
              </a:rPr>
              <a:t>3-D Rendering</a:t>
            </a:r>
            <a:endParaRPr lang="en-US" sz="4800" dirty="0">
              <a:solidFill>
                <a:schemeClr val="bg2"/>
              </a:solidFill>
              <a:latin typeface="+mj-lt"/>
            </a:endParaRPr>
          </a:p>
        </p:txBody>
      </p:sp>
      <p:sp>
        <p:nvSpPr>
          <p:cNvPr id="62" name="Rectangle 61"/>
          <p:cNvSpPr/>
          <p:nvPr/>
        </p:nvSpPr>
        <p:spPr>
          <a:xfrm>
            <a:off x="22927231" y="15278497"/>
            <a:ext cx="537297" cy="1037234"/>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135020" fontAlgn="auto">
              <a:spcBef>
                <a:spcPts val="0"/>
              </a:spcBef>
              <a:spcAft>
                <a:spcPts val="0"/>
              </a:spcAft>
              <a:defRPr/>
            </a:pPr>
            <a:endParaRPr lang="en-US" dirty="0">
              <a:latin typeface="+mj-lt"/>
            </a:endParaRPr>
          </a:p>
        </p:txBody>
      </p:sp>
      <p:sp>
        <p:nvSpPr>
          <p:cNvPr id="65" name="Rectangle 64"/>
          <p:cNvSpPr/>
          <p:nvPr/>
        </p:nvSpPr>
        <p:spPr>
          <a:xfrm>
            <a:off x="22724625" y="24366520"/>
            <a:ext cx="19835847" cy="54338"/>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135020" fontAlgn="auto">
              <a:spcBef>
                <a:spcPts val="0"/>
              </a:spcBef>
              <a:spcAft>
                <a:spcPts val="0"/>
              </a:spcAft>
              <a:defRPr/>
            </a:pPr>
            <a:endParaRPr lang="en-US" dirty="0">
              <a:latin typeface="+mj-lt"/>
            </a:endParaRPr>
          </a:p>
        </p:txBody>
      </p:sp>
      <p:sp>
        <p:nvSpPr>
          <p:cNvPr id="67" name="Rectangle 66"/>
          <p:cNvSpPr/>
          <p:nvPr/>
        </p:nvSpPr>
        <p:spPr>
          <a:xfrm>
            <a:off x="22834517" y="15797114"/>
            <a:ext cx="19835847" cy="54338"/>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135020" fontAlgn="auto">
              <a:spcBef>
                <a:spcPts val="0"/>
              </a:spcBef>
              <a:spcAft>
                <a:spcPts val="0"/>
              </a:spcAft>
              <a:defRPr/>
            </a:pPr>
            <a:endParaRPr lang="en-US" dirty="0">
              <a:latin typeface="+mj-lt"/>
            </a:endParaRPr>
          </a:p>
        </p:txBody>
      </p:sp>
      <p:sp>
        <p:nvSpPr>
          <p:cNvPr id="68" name="Rectangle 67"/>
          <p:cNvSpPr/>
          <p:nvPr/>
        </p:nvSpPr>
        <p:spPr>
          <a:xfrm>
            <a:off x="12105191" y="8172850"/>
            <a:ext cx="9110544" cy="45719"/>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135020" fontAlgn="auto">
              <a:spcBef>
                <a:spcPts val="0"/>
              </a:spcBef>
              <a:spcAft>
                <a:spcPts val="0"/>
              </a:spcAft>
              <a:defRPr/>
            </a:pPr>
            <a:endParaRPr lang="en-US" dirty="0">
              <a:latin typeface="+mj-lt"/>
            </a:endParaRPr>
          </a:p>
        </p:txBody>
      </p:sp>
      <p:sp>
        <p:nvSpPr>
          <p:cNvPr id="69" name="Rectangle 68"/>
          <p:cNvSpPr/>
          <p:nvPr/>
        </p:nvSpPr>
        <p:spPr>
          <a:xfrm>
            <a:off x="22700604" y="8219635"/>
            <a:ext cx="19835847" cy="54338"/>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135020" fontAlgn="auto">
              <a:spcBef>
                <a:spcPts val="0"/>
              </a:spcBef>
              <a:spcAft>
                <a:spcPts val="0"/>
              </a:spcAft>
              <a:defRPr/>
            </a:pPr>
            <a:endParaRPr lang="en-US" dirty="0">
              <a:latin typeface="+mj-lt"/>
            </a:endParaRPr>
          </a:p>
        </p:txBody>
      </p:sp>
      <p:sp>
        <p:nvSpPr>
          <p:cNvPr id="71" name="Rectangle 70"/>
          <p:cNvSpPr/>
          <p:nvPr/>
        </p:nvSpPr>
        <p:spPr>
          <a:xfrm>
            <a:off x="1004854" y="12688353"/>
            <a:ext cx="9260995" cy="45719"/>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135020" fontAlgn="auto">
              <a:spcBef>
                <a:spcPts val="0"/>
              </a:spcBef>
              <a:spcAft>
                <a:spcPts val="0"/>
              </a:spcAft>
              <a:defRPr/>
            </a:pPr>
            <a:endParaRPr lang="en-US" dirty="0">
              <a:latin typeface="+mj-lt"/>
            </a:endParaRPr>
          </a:p>
        </p:txBody>
      </p:sp>
      <p:sp>
        <p:nvSpPr>
          <p:cNvPr id="72" name="Rectangle 71"/>
          <p:cNvSpPr/>
          <p:nvPr/>
        </p:nvSpPr>
        <p:spPr>
          <a:xfrm flipV="1">
            <a:off x="1004854" y="7917597"/>
            <a:ext cx="9260995" cy="4878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135020" fontAlgn="auto">
              <a:spcBef>
                <a:spcPts val="0"/>
              </a:spcBef>
              <a:spcAft>
                <a:spcPts val="0"/>
              </a:spcAft>
              <a:defRPr/>
            </a:pPr>
            <a:endParaRPr lang="en-US" dirty="0">
              <a:latin typeface="+mj-lt"/>
            </a:endParaRPr>
          </a:p>
        </p:txBody>
      </p:sp>
      <p:pic>
        <p:nvPicPr>
          <p:cNvPr id="1030" name="Picture 6" descr="E:\Wellness Center\Front.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312817" y="20318262"/>
            <a:ext cx="9439623" cy="22957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4575</TotalTime>
  <Words>420</Words>
  <Application>Microsoft Office PowerPoint</Application>
  <PresentationFormat>Custom</PresentationFormat>
  <Paragraphs>97</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Elizabethtown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degoedek</dc:creator>
  <cp:lastModifiedBy>User</cp:lastModifiedBy>
  <cp:revision>216</cp:revision>
  <dcterms:created xsi:type="dcterms:W3CDTF">2008-04-17T15:23:35Z</dcterms:created>
  <dcterms:modified xsi:type="dcterms:W3CDTF">2014-12-05T04:04:43Z</dcterms:modified>
</cp:coreProperties>
</file>